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4" r:id="rId21"/>
    <p:sldId id="335"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333"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B8A9A3-C8BC-4243-BB70-E206C6E7ACFC}" type="doc">
      <dgm:prSet loTypeId="urn:microsoft.com/office/officeart/2005/8/layout/process5" loCatId="process" qsTypeId="urn:microsoft.com/office/officeart/2005/8/quickstyle/simple1" qsCatId="simple" csTypeId="urn:microsoft.com/office/officeart/2005/8/colors/accent1_1" csCatId="accent1" phldr="1"/>
      <dgm:spPr/>
      <dgm:t>
        <a:bodyPr/>
        <a:lstStyle/>
        <a:p>
          <a:endParaRPr lang="en-US"/>
        </a:p>
      </dgm:t>
    </dgm:pt>
    <dgm:pt modelId="{2183FAC9-D5D9-4A2D-8B5E-62998253CC83}">
      <dgm:prSet phldrT="[Văn bản]"/>
      <dgm:spPr/>
      <dgm:t>
        <a:bodyPr/>
        <a:lstStyle/>
        <a:p>
          <a:r>
            <a:rPr lang="en-US" dirty="0">
              <a:effectLst/>
              <a:ea typeface="DengXian" panose="02010600030101010101" pitchFamily="2" charset="-122"/>
              <a:cs typeface="Times New Roman" panose="02020603050405020304" pitchFamily="18" charset="0"/>
            </a:rPr>
            <a:t>Request from SPACEX REST API</a:t>
          </a:r>
          <a:endParaRPr lang="en-US" dirty="0"/>
        </a:p>
      </dgm:t>
    </dgm:pt>
    <dgm:pt modelId="{E67F78D6-2594-4560-AEC3-EBC5F6696293}" type="parTrans" cxnId="{F94BD9A0-5F9D-4288-87CA-384BA979DB77}">
      <dgm:prSet/>
      <dgm:spPr/>
      <dgm:t>
        <a:bodyPr/>
        <a:lstStyle/>
        <a:p>
          <a:endParaRPr lang="en-US"/>
        </a:p>
      </dgm:t>
    </dgm:pt>
    <dgm:pt modelId="{2D313AD9-0B07-4A87-B1DB-F78C2823EDEC}" type="sibTrans" cxnId="{F94BD9A0-5F9D-4288-87CA-384BA979DB77}">
      <dgm:prSet/>
      <dgm:spPr/>
      <dgm:t>
        <a:bodyPr/>
        <a:lstStyle/>
        <a:p>
          <a:endParaRPr lang="en-US"/>
        </a:p>
      </dgm:t>
    </dgm:pt>
    <dgm:pt modelId="{C1B01925-7001-4402-997D-F8EBBF7BA2D9}">
      <dgm:prSet phldrT="[Văn bản]"/>
      <dgm:spPr/>
      <dgm:t>
        <a:bodyPr/>
        <a:lstStyle/>
        <a:p>
          <a:r>
            <a:rPr lang="en-US" dirty="0">
              <a:effectLst/>
              <a:ea typeface="DengXian" panose="02010600030101010101" pitchFamily="2" charset="-122"/>
              <a:cs typeface="Times New Roman" panose="02020603050405020304" pitchFamily="18" charset="0"/>
            </a:rPr>
            <a:t>Convert response into JSON format</a:t>
          </a:r>
          <a:endParaRPr lang="en-US" dirty="0"/>
        </a:p>
      </dgm:t>
    </dgm:pt>
    <dgm:pt modelId="{8B3F7BE1-25B3-4BC9-B4D3-4D478799A730}" type="parTrans" cxnId="{3F06FDAA-B6B1-4283-9B61-CCB18F7142E9}">
      <dgm:prSet/>
      <dgm:spPr/>
      <dgm:t>
        <a:bodyPr/>
        <a:lstStyle/>
        <a:p>
          <a:endParaRPr lang="en-US"/>
        </a:p>
      </dgm:t>
    </dgm:pt>
    <dgm:pt modelId="{0EF1E829-79D4-41EE-8CF4-151002AFDD4D}" type="sibTrans" cxnId="{3F06FDAA-B6B1-4283-9B61-CCB18F7142E9}">
      <dgm:prSet/>
      <dgm:spPr/>
      <dgm:t>
        <a:bodyPr/>
        <a:lstStyle/>
        <a:p>
          <a:endParaRPr lang="en-US"/>
        </a:p>
      </dgm:t>
    </dgm:pt>
    <dgm:pt modelId="{105EAF28-3431-431B-999A-B7DD6E67074C}">
      <dgm:prSet phldrT="[Văn bản]"/>
      <dgm:spPr/>
      <dgm:t>
        <a:bodyPr/>
        <a:lstStyle/>
        <a:p>
          <a:r>
            <a:rPr lang="en-US" dirty="0">
              <a:effectLst/>
              <a:ea typeface="DengXian" panose="02010600030101010101" pitchFamily="2" charset="-122"/>
              <a:cs typeface="Times New Roman" panose="02020603050405020304" pitchFamily="18" charset="0"/>
            </a:rPr>
            <a:t>Feature Selection</a:t>
          </a:r>
          <a:endParaRPr lang="en-US" dirty="0"/>
        </a:p>
      </dgm:t>
    </dgm:pt>
    <dgm:pt modelId="{4DDD7E4E-7E80-4400-9373-FFC08D0835A0}" type="parTrans" cxnId="{5943D930-72A5-45D7-870D-0E6593F5160C}">
      <dgm:prSet/>
      <dgm:spPr/>
      <dgm:t>
        <a:bodyPr/>
        <a:lstStyle/>
        <a:p>
          <a:endParaRPr lang="en-US"/>
        </a:p>
      </dgm:t>
    </dgm:pt>
    <dgm:pt modelId="{5FB91613-F4F0-46EF-B9C3-30B6015A429D}" type="sibTrans" cxnId="{5943D930-72A5-45D7-870D-0E6593F5160C}">
      <dgm:prSet/>
      <dgm:spPr/>
      <dgm:t>
        <a:bodyPr/>
        <a:lstStyle/>
        <a:p>
          <a:endParaRPr lang="en-US"/>
        </a:p>
      </dgm:t>
    </dgm:pt>
    <dgm:pt modelId="{44E2B1C8-023D-41E7-8AFB-34C08E1E9DEF}">
      <dgm:prSet phldrT="[Văn bản]"/>
      <dgm:spPr/>
      <dgm:t>
        <a:bodyPr/>
        <a:lstStyle/>
        <a:p>
          <a:r>
            <a:rPr lang="en-US" dirty="0">
              <a:effectLst/>
              <a:ea typeface="DengXian" panose="02010600030101010101" pitchFamily="2" charset="-122"/>
              <a:cs typeface="Times New Roman" panose="02020603050405020304" pitchFamily="18" charset="0"/>
            </a:rPr>
            <a:t>Get core data</a:t>
          </a:r>
          <a:endParaRPr lang="en-US" dirty="0"/>
        </a:p>
      </dgm:t>
    </dgm:pt>
    <dgm:pt modelId="{8C1EE5DC-CEE8-490C-AF98-EF3D15459FB6}" type="parTrans" cxnId="{68B0E366-EA04-4A35-9543-354ECE49A869}">
      <dgm:prSet/>
      <dgm:spPr/>
      <dgm:t>
        <a:bodyPr/>
        <a:lstStyle/>
        <a:p>
          <a:endParaRPr lang="en-US"/>
        </a:p>
      </dgm:t>
    </dgm:pt>
    <dgm:pt modelId="{41C39F2A-C363-4DEC-9DC1-A99EA4EE79EA}" type="sibTrans" cxnId="{68B0E366-EA04-4A35-9543-354ECE49A869}">
      <dgm:prSet/>
      <dgm:spPr/>
      <dgm:t>
        <a:bodyPr/>
        <a:lstStyle/>
        <a:p>
          <a:endParaRPr lang="en-US"/>
        </a:p>
      </dgm:t>
    </dgm:pt>
    <dgm:pt modelId="{DE20DB3E-F0D0-4615-A21B-2CAC1491DE92}">
      <dgm:prSet phldrT="[Văn bản]"/>
      <dgm:spPr/>
      <dgm:t>
        <a:bodyPr/>
        <a:lstStyle/>
        <a:p>
          <a:r>
            <a:rPr lang="en-US" dirty="0">
              <a:effectLst/>
              <a:ea typeface="DengXian" panose="02010600030101010101" pitchFamily="2" charset="-122"/>
              <a:cs typeface="Times New Roman" panose="02020603050405020304" pitchFamily="18" charset="0"/>
            </a:rPr>
            <a:t>Construct Data Frame</a:t>
          </a:r>
          <a:endParaRPr lang="en-US" dirty="0"/>
        </a:p>
      </dgm:t>
    </dgm:pt>
    <dgm:pt modelId="{4C038241-B3F7-42CC-98D6-6E8EA5EB5CF1}" type="parTrans" cxnId="{8CDA7E1F-33DE-44D7-A0C1-5AA435412A11}">
      <dgm:prSet/>
      <dgm:spPr/>
      <dgm:t>
        <a:bodyPr/>
        <a:lstStyle/>
        <a:p>
          <a:endParaRPr lang="en-US"/>
        </a:p>
      </dgm:t>
    </dgm:pt>
    <dgm:pt modelId="{EA44F268-928C-4CAF-B71C-2ACE02497075}" type="sibTrans" cxnId="{8CDA7E1F-33DE-44D7-A0C1-5AA435412A11}">
      <dgm:prSet/>
      <dgm:spPr/>
      <dgm:t>
        <a:bodyPr/>
        <a:lstStyle/>
        <a:p>
          <a:endParaRPr lang="en-US"/>
        </a:p>
      </dgm:t>
    </dgm:pt>
    <dgm:pt modelId="{07F7900B-1365-4467-8630-C598B186312C}">
      <dgm:prSet phldrT="[Văn bản]"/>
      <dgm:spPr/>
      <dgm:t>
        <a:bodyPr/>
        <a:lstStyle/>
        <a:p>
          <a:r>
            <a:rPr lang="en-US" dirty="0">
              <a:effectLst/>
              <a:ea typeface="DengXian" panose="02010600030101010101" pitchFamily="2" charset="-122"/>
              <a:cs typeface="Times New Roman" panose="02020603050405020304" pitchFamily="18" charset="0"/>
            </a:rPr>
            <a:t>Filter Falcon 9’s launches</a:t>
          </a:r>
          <a:endParaRPr lang="en-US" dirty="0"/>
        </a:p>
      </dgm:t>
    </dgm:pt>
    <dgm:pt modelId="{659D9B3F-B821-4BDB-B789-AA438BC45082}" type="parTrans" cxnId="{E566222F-E86F-40F8-99B0-BFBDBB32D43D}">
      <dgm:prSet/>
      <dgm:spPr/>
      <dgm:t>
        <a:bodyPr/>
        <a:lstStyle/>
        <a:p>
          <a:endParaRPr lang="en-US"/>
        </a:p>
      </dgm:t>
    </dgm:pt>
    <dgm:pt modelId="{6680DA1E-6C85-4BC2-B87E-AB9D6236AE8B}" type="sibTrans" cxnId="{E566222F-E86F-40F8-99B0-BFBDBB32D43D}">
      <dgm:prSet/>
      <dgm:spPr/>
      <dgm:t>
        <a:bodyPr/>
        <a:lstStyle/>
        <a:p>
          <a:endParaRPr lang="en-US"/>
        </a:p>
      </dgm:t>
    </dgm:pt>
    <dgm:pt modelId="{34662D02-4F98-45BC-8B73-DB6138D1C50B}">
      <dgm:prSet phldrT="[Văn bản]"/>
      <dgm:spPr/>
      <dgm:t>
        <a:bodyPr/>
        <a:lstStyle/>
        <a:p>
          <a:r>
            <a:rPr lang="en-US" dirty="0">
              <a:effectLst/>
              <a:ea typeface="DengXian" panose="02010600030101010101" pitchFamily="2" charset="-122"/>
              <a:cs typeface="Times New Roman" panose="02020603050405020304" pitchFamily="18" charset="0"/>
            </a:rPr>
            <a:t>Drop missing value</a:t>
          </a:r>
          <a:endParaRPr lang="en-US" dirty="0"/>
        </a:p>
      </dgm:t>
    </dgm:pt>
    <dgm:pt modelId="{CD6D3D67-7EC1-4FC2-B1CD-254993868A9B}" type="parTrans" cxnId="{A051FCB9-E520-48EE-BBEC-13EB4087EB99}">
      <dgm:prSet/>
      <dgm:spPr/>
      <dgm:t>
        <a:bodyPr/>
        <a:lstStyle/>
        <a:p>
          <a:endParaRPr lang="en-US"/>
        </a:p>
      </dgm:t>
    </dgm:pt>
    <dgm:pt modelId="{71F3D9BB-EBC6-4066-AFCE-5A11243808B1}" type="sibTrans" cxnId="{A051FCB9-E520-48EE-BBEC-13EB4087EB99}">
      <dgm:prSet/>
      <dgm:spPr/>
      <dgm:t>
        <a:bodyPr/>
        <a:lstStyle/>
        <a:p>
          <a:endParaRPr lang="en-US"/>
        </a:p>
      </dgm:t>
    </dgm:pt>
    <dgm:pt modelId="{D39903E7-8441-4F39-9DFD-2D38F4315ED2}">
      <dgm:prSet phldrT="[Văn bản]"/>
      <dgm:spPr/>
      <dgm:t>
        <a:bodyPr/>
        <a:lstStyle/>
        <a:p>
          <a:r>
            <a:rPr lang="en-US" dirty="0">
              <a:effectLst/>
              <a:ea typeface="DengXian" panose="02010600030101010101" pitchFamily="2" charset="-122"/>
              <a:cs typeface="Times New Roman" panose="02020603050405020304" pitchFamily="18" charset="0"/>
            </a:rPr>
            <a:t>Export to .csv file</a:t>
          </a:r>
          <a:endParaRPr lang="en-US" dirty="0"/>
        </a:p>
      </dgm:t>
    </dgm:pt>
    <dgm:pt modelId="{4154644D-393B-48D0-94C4-A52E6FFEE55B}" type="parTrans" cxnId="{001A3204-CB9C-4720-8D38-59FF8EA4019A}">
      <dgm:prSet/>
      <dgm:spPr/>
      <dgm:t>
        <a:bodyPr/>
        <a:lstStyle/>
        <a:p>
          <a:endParaRPr lang="en-US"/>
        </a:p>
      </dgm:t>
    </dgm:pt>
    <dgm:pt modelId="{604C1C55-5769-40F2-A35E-C8350BB3CF66}" type="sibTrans" cxnId="{001A3204-CB9C-4720-8D38-59FF8EA4019A}">
      <dgm:prSet/>
      <dgm:spPr/>
      <dgm:t>
        <a:bodyPr/>
        <a:lstStyle/>
        <a:p>
          <a:endParaRPr lang="en-US"/>
        </a:p>
      </dgm:t>
    </dgm:pt>
    <dgm:pt modelId="{A5287DB4-435F-443C-AC8F-512FE44ADA97}" type="pres">
      <dgm:prSet presAssocID="{28B8A9A3-C8BC-4243-BB70-E206C6E7ACFC}" presName="diagram" presStyleCnt="0">
        <dgm:presLayoutVars>
          <dgm:dir/>
          <dgm:resizeHandles val="exact"/>
        </dgm:presLayoutVars>
      </dgm:prSet>
      <dgm:spPr/>
    </dgm:pt>
    <dgm:pt modelId="{E039390A-6EBD-4813-83ED-E512FAD805BE}" type="pres">
      <dgm:prSet presAssocID="{2183FAC9-D5D9-4A2D-8B5E-62998253CC83}" presName="node" presStyleLbl="node1" presStyleIdx="0" presStyleCnt="8" custScaleX="247473" custScaleY="249681">
        <dgm:presLayoutVars>
          <dgm:bulletEnabled val="1"/>
        </dgm:presLayoutVars>
      </dgm:prSet>
      <dgm:spPr/>
    </dgm:pt>
    <dgm:pt modelId="{A9767833-D179-4DF0-9AF2-CB90A65865D8}" type="pres">
      <dgm:prSet presAssocID="{2D313AD9-0B07-4A87-B1DB-F78C2823EDEC}" presName="sibTrans" presStyleLbl="sibTrans2D1" presStyleIdx="0" presStyleCnt="7"/>
      <dgm:spPr/>
    </dgm:pt>
    <dgm:pt modelId="{D1C9B46D-C4D0-4506-88A3-231429205253}" type="pres">
      <dgm:prSet presAssocID="{2D313AD9-0B07-4A87-B1DB-F78C2823EDEC}" presName="connectorText" presStyleLbl="sibTrans2D1" presStyleIdx="0" presStyleCnt="7"/>
      <dgm:spPr/>
    </dgm:pt>
    <dgm:pt modelId="{2A888608-47B7-4FE1-B78D-633F1114A3B9}" type="pres">
      <dgm:prSet presAssocID="{C1B01925-7001-4402-997D-F8EBBF7BA2D9}" presName="node" presStyleLbl="node1" presStyleIdx="1" presStyleCnt="8" custScaleX="247473" custScaleY="249681">
        <dgm:presLayoutVars>
          <dgm:bulletEnabled val="1"/>
        </dgm:presLayoutVars>
      </dgm:prSet>
      <dgm:spPr/>
    </dgm:pt>
    <dgm:pt modelId="{412B5678-030F-44A8-9AE1-64AD6F02FB49}" type="pres">
      <dgm:prSet presAssocID="{0EF1E829-79D4-41EE-8CF4-151002AFDD4D}" presName="sibTrans" presStyleLbl="sibTrans2D1" presStyleIdx="1" presStyleCnt="7"/>
      <dgm:spPr/>
    </dgm:pt>
    <dgm:pt modelId="{B9B529AB-66DE-45B3-8245-5767571C211C}" type="pres">
      <dgm:prSet presAssocID="{0EF1E829-79D4-41EE-8CF4-151002AFDD4D}" presName="connectorText" presStyleLbl="sibTrans2D1" presStyleIdx="1" presStyleCnt="7"/>
      <dgm:spPr/>
    </dgm:pt>
    <dgm:pt modelId="{F27AB0E1-E01D-4437-BA01-783A6549800E}" type="pres">
      <dgm:prSet presAssocID="{105EAF28-3431-431B-999A-B7DD6E67074C}" presName="node" presStyleLbl="node1" presStyleIdx="2" presStyleCnt="8" custScaleX="247473" custScaleY="249681">
        <dgm:presLayoutVars>
          <dgm:bulletEnabled val="1"/>
        </dgm:presLayoutVars>
      </dgm:prSet>
      <dgm:spPr/>
    </dgm:pt>
    <dgm:pt modelId="{52B7BF62-32AD-4D80-ABCC-2CEC7B561259}" type="pres">
      <dgm:prSet presAssocID="{5FB91613-F4F0-46EF-B9C3-30B6015A429D}" presName="sibTrans" presStyleLbl="sibTrans2D1" presStyleIdx="2" presStyleCnt="7"/>
      <dgm:spPr/>
    </dgm:pt>
    <dgm:pt modelId="{13D9B8DE-BE89-4C72-8D65-ECEBB95ABBA8}" type="pres">
      <dgm:prSet presAssocID="{5FB91613-F4F0-46EF-B9C3-30B6015A429D}" presName="connectorText" presStyleLbl="sibTrans2D1" presStyleIdx="2" presStyleCnt="7"/>
      <dgm:spPr/>
    </dgm:pt>
    <dgm:pt modelId="{38F6C573-CB21-46C4-A129-0BCCF64DAB71}" type="pres">
      <dgm:prSet presAssocID="{44E2B1C8-023D-41E7-8AFB-34C08E1E9DEF}" presName="node" presStyleLbl="node1" presStyleIdx="3" presStyleCnt="8" custScaleX="247473" custScaleY="249681">
        <dgm:presLayoutVars>
          <dgm:bulletEnabled val="1"/>
        </dgm:presLayoutVars>
      </dgm:prSet>
      <dgm:spPr/>
    </dgm:pt>
    <dgm:pt modelId="{4757893F-D76E-4EF3-A9E3-A863A83619BF}" type="pres">
      <dgm:prSet presAssocID="{41C39F2A-C363-4DEC-9DC1-A99EA4EE79EA}" presName="sibTrans" presStyleLbl="sibTrans2D1" presStyleIdx="3" presStyleCnt="7"/>
      <dgm:spPr/>
    </dgm:pt>
    <dgm:pt modelId="{C38D9CB5-FF94-4689-8D0B-E29B4D0B45A3}" type="pres">
      <dgm:prSet presAssocID="{41C39F2A-C363-4DEC-9DC1-A99EA4EE79EA}" presName="connectorText" presStyleLbl="sibTrans2D1" presStyleIdx="3" presStyleCnt="7"/>
      <dgm:spPr/>
    </dgm:pt>
    <dgm:pt modelId="{6CDCD14B-B6EA-4E77-8ED6-B9551B092208}" type="pres">
      <dgm:prSet presAssocID="{DE20DB3E-F0D0-4615-A21B-2CAC1491DE92}" presName="node" presStyleLbl="node1" presStyleIdx="4" presStyleCnt="8" custScaleX="247473" custScaleY="249681">
        <dgm:presLayoutVars>
          <dgm:bulletEnabled val="1"/>
        </dgm:presLayoutVars>
      </dgm:prSet>
      <dgm:spPr/>
    </dgm:pt>
    <dgm:pt modelId="{5890C914-7CA9-4985-B0C3-3C69B779686E}" type="pres">
      <dgm:prSet presAssocID="{EA44F268-928C-4CAF-B71C-2ACE02497075}" presName="sibTrans" presStyleLbl="sibTrans2D1" presStyleIdx="4" presStyleCnt="7"/>
      <dgm:spPr/>
    </dgm:pt>
    <dgm:pt modelId="{0296EF7C-C958-4E0F-881C-A1DD1B895951}" type="pres">
      <dgm:prSet presAssocID="{EA44F268-928C-4CAF-B71C-2ACE02497075}" presName="connectorText" presStyleLbl="sibTrans2D1" presStyleIdx="4" presStyleCnt="7"/>
      <dgm:spPr/>
    </dgm:pt>
    <dgm:pt modelId="{0F7380C8-610E-4342-80F4-4B0C9EF07458}" type="pres">
      <dgm:prSet presAssocID="{07F7900B-1365-4467-8630-C598B186312C}" presName="node" presStyleLbl="node1" presStyleIdx="5" presStyleCnt="8" custScaleX="247473" custScaleY="249681">
        <dgm:presLayoutVars>
          <dgm:bulletEnabled val="1"/>
        </dgm:presLayoutVars>
      </dgm:prSet>
      <dgm:spPr/>
    </dgm:pt>
    <dgm:pt modelId="{1E477F91-D581-49EB-B682-C06BCCA7CFA4}" type="pres">
      <dgm:prSet presAssocID="{6680DA1E-6C85-4BC2-B87E-AB9D6236AE8B}" presName="sibTrans" presStyleLbl="sibTrans2D1" presStyleIdx="5" presStyleCnt="7"/>
      <dgm:spPr/>
    </dgm:pt>
    <dgm:pt modelId="{69CA4593-380C-409F-AE7C-83B9C1F2E709}" type="pres">
      <dgm:prSet presAssocID="{6680DA1E-6C85-4BC2-B87E-AB9D6236AE8B}" presName="connectorText" presStyleLbl="sibTrans2D1" presStyleIdx="5" presStyleCnt="7"/>
      <dgm:spPr/>
    </dgm:pt>
    <dgm:pt modelId="{00152F2C-41B6-4E5D-83AF-053BDA7E7124}" type="pres">
      <dgm:prSet presAssocID="{34662D02-4F98-45BC-8B73-DB6138D1C50B}" presName="node" presStyleLbl="node1" presStyleIdx="6" presStyleCnt="8" custScaleX="247473" custScaleY="249681">
        <dgm:presLayoutVars>
          <dgm:bulletEnabled val="1"/>
        </dgm:presLayoutVars>
      </dgm:prSet>
      <dgm:spPr/>
    </dgm:pt>
    <dgm:pt modelId="{E270DAD4-4153-4CD9-B6FA-B842A83F972D}" type="pres">
      <dgm:prSet presAssocID="{71F3D9BB-EBC6-4066-AFCE-5A11243808B1}" presName="sibTrans" presStyleLbl="sibTrans2D1" presStyleIdx="6" presStyleCnt="7"/>
      <dgm:spPr/>
    </dgm:pt>
    <dgm:pt modelId="{5C2D4743-6BFF-4662-A0AE-AF153DDBE94D}" type="pres">
      <dgm:prSet presAssocID="{71F3D9BB-EBC6-4066-AFCE-5A11243808B1}" presName="connectorText" presStyleLbl="sibTrans2D1" presStyleIdx="6" presStyleCnt="7"/>
      <dgm:spPr/>
    </dgm:pt>
    <dgm:pt modelId="{1F90E4C6-44A0-410A-963B-EE77117984FD}" type="pres">
      <dgm:prSet presAssocID="{D39903E7-8441-4F39-9DFD-2D38F4315ED2}" presName="node" presStyleLbl="node1" presStyleIdx="7" presStyleCnt="8" custScaleX="247473" custScaleY="249681">
        <dgm:presLayoutVars>
          <dgm:bulletEnabled val="1"/>
        </dgm:presLayoutVars>
      </dgm:prSet>
      <dgm:spPr/>
    </dgm:pt>
  </dgm:ptLst>
  <dgm:cxnLst>
    <dgm:cxn modelId="{A837D903-4678-4C56-8472-DB8BF1A6FB0D}" type="presOf" srcId="{5FB91613-F4F0-46EF-B9C3-30B6015A429D}" destId="{13D9B8DE-BE89-4C72-8D65-ECEBB95ABBA8}" srcOrd="1" destOrd="0" presId="urn:microsoft.com/office/officeart/2005/8/layout/process5"/>
    <dgm:cxn modelId="{001A3204-CB9C-4720-8D38-59FF8EA4019A}" srcId="{28B8A9A3-C8BC-4243-BB70-E206C6E7ACFC}" destId="{D39903E7-8441-4F39-9DFD-2D38F4315ED2}" srcOrd="7" destOrd="0" parTransId="{4154644D-393B-48D0-94C4-A52E6FFEE55B}" sibTransId="{604C1C55-5769-40F2-A35E-C8350BB3CF66}"/>
    <dgm:cxn modelId="{3BEBBC11-1735-4199-AD8A-223775E68767}" type="presOf" srcId="{C1B01925-7001-4402-997D-F8EBBF7BA2D9}" destId="{2A888608-47B7-4FE1-B78D-633F1114A3B9}" srcOrd="0" destOrd="0" presId="urn:microsoft.com/office/officeart/2005/8/layout/process5"/>
    <dgm:cxn modelId="{8CDA7E1F-33DE-44D7-A0C1-5AA435412A11}" srcId="{28B8A9A3-C8BC-4243-BB70-E206C6E7ACFC}" destId="{DE20DB3E-F0D0-4615-A21B-2CAC1491DE92}" srcOrd="4" destOrd="0" parTransId="{4C038241-B3F7-42CC-98D6-6E8EA5EB5CF1}" sibTransId="{EA44F268-928C-4CAF-B71C-2ACE02497075}"/>
    <dgm:cxn modelId="{B892F625-E9F5-4776-BB98-E9923B72BF7A}" type="presOf" srcId="{44E2B1C8-023D-41E7-8AFB-34C08E1E9DEF}" destId="{38F6C573-CB21-46C4-A129-0BCCF64DAB71}" srcOrd="0" destOrd="0" presId="urn:microsoft.com/office/officeart/2005/8/layout/process5"/>
    <dgm:cxn modelId="{E566222F-E86F-40F8-99B0-BFBDBB32D43D}" srcId="{28B8A9A3-C8BC-4243-BB70-E206C6E7ACFC}" destId="{07F7900B-1365-4467-8630-C598B186312C}" srcOrd="5" destOrd="0" parTransId="{659D9B3F-B821-4BDB-B789-AA438BC45082}" sibTransId="{6680DA1E-6C85-4BC2-B87E-AB9D6236AE8B}"/>
    <dgm:cxn modelId="{5943D930-72A5-45D7-870D-0E6593F5160C}" srcId="{28B8A9A3-C8BC-4243-BB70-E206C6E7ACFC}" destId="{105EAF28-3431-431B-999A-B7DD6E67074C}" srcOrd="2" destOrd="0" parTransId="{4DDD7E4E-7E80-4400-9373-FFC08D0835A0}" sibTransId="{5FB91613-F4F0-46EF-B9C3-30B6015A429D}"/>
    <dgm:cxn modelId="{372E6E34-785A-4431-8C51-E04403C60581}" type="presOf" srcId="{07F7900B-1365-4467-8630-C598B186312C}" destId="{0F7380C8-610E-4342-80F4-4B0C9EF07458}" srcOrd="0" destOrd="0" presId="urn:microsoft.com/office/officeart/2005/8/layout/process5"/>
    <dgm:cxn modelId="{C4EB773E-74D1-4114-8CD8-300A876A11AA}" type="presOf" srcId="{34662D02-4F98-45BC-8B73-DB6138D1C50B}" destId="{00152F2C-41B6-4E5D-83AF-053BDA7E7124}" srcOrd="0" destOrd="0" presId="urn:microsoft.com/office/officeart/2005/8/layout/process5"/>
    <dgm:cxn modelId="{68B0E366-EA04-4A35-9543-354ECE49A869}" srcId="{28B8A9A3-C8BC-4243-BB70-E206C6E7ACFC}" destId="{44E2B1C8-023D-41E7-8AFB-34C08E1E9DEF}" srcOrd="3" destOrd="0" parTransId="{8C1EE5DC-CEE8-490C-AF98-EF3D15459FB6}" sibTransId="{41C39F2A-C363-4DEC-9DC1-A99EA4EE79EA}"/>
    <dgm:cxn modelId="{75AB1F48-4BF0-4773-9B25-C9725780970A}" type="presOf" srcId="{D39903E7-8441-4F39-9DFD-2D38F4315ED2}" destId="{1F90E4C6-44A0-410A-963B-EE77117984FD}" srcOrd="0" destOrd="0" presId="urn:microsoft.com/office/officeart/2005/8/layout/process5"/>
    <dgm:cxn modelId="{E4A82D68-3C12-43D2-B754-CC676D59CB0C}" type="presOf" srcId="{0EF1E829-79D4-41EE-8CF4-151002AFDD4D}" destId="{412B5678-030F-44A8-9AE1-64AD6F02FB49}" srcOrd="0" destOrd="0" presId="urn:microsoft.com/office/officeart/2005/8/layout/process5"/>
    <dgm:cxn modelId="{60F36768-1466-4738-8EF4-44DD1C740448}" type="presOf" srcId="{2183FAC9-D5D9-4A2D-8B5E-62998253CC83}" destId="{E039390A-6EBD-4813-83ED-E512FAD805BE}" srcOrd="0" destOrd="0" presId="urn:microsoft.com/office/officeart/2005/8/layout/process5"/>
    <dgm:cxn modelId="{2AA71569-B1B3-4A90-8405-26F09DC92BBE}" type="presOf" srcId="{41C39F2A-C363-4DEC-9DC1-A99EA4EE79EA}" destId="{C38D9CB5-FF94-4689-8D0B-E29B4D0B45A3}" srcOrd="1" destOrd="0" presId="urn:microsoft.com/office/officeart/2005/8/layout/process5"/>
    <dgm:cxn modelId="{1CEA3075-AAE1-4A98-A57A-A3A3BFB1C818}" type="presOf" srcId="{71F3D9BB-EBC6-4066-AFCE-5A11243808B1}" destId="{E270DAD4-4153-4CD9-B6FA-B842A83F972D}" srcOrd="0" destOrd="0" presId="urn:microsoft.com/office/officeart/2005/8/layout/process5"/>
    <dgm:cxn modelId="{9035B455-B544-4391-9A09-438C5D9284C2}" type="presOf" srcId="{5FB91613-F4F0-46EF-B9C3-30B6015A429D}" destId="{52B7BF62-32AD-4D80-ABCC-2CEC7B561259}" srcOrd="0" destOrd="0" presId="urn:microsoft.com/office/officeart/2005/8/layout/process5"/>
    <dgm:cxn modelId="{2D13CA75-2403-4031-A8D0-8622FF637A87}" type="presOf" srcId="{DE20DB3E-F0D0-4615-A21B-2CAC1491DE92}" destId="{6CDCD14B-B6EA-4E77-8ED6-B9551B092208}" srcOrd="0" destOrd="0" presId="urn:microsoft.com/office/officeart/2005/8/layout/process5"/>
    <dgm:cxn modelId="{3F032B56-8BF0-43D4-B68D-5BC3846B8F7D}" type="presOf" srcId="{2D313AD9-0B07-4A87-B1DB-F78C2823EDEC}" destId="{A9767833-D179-4DF0-9AF2-CB90A65865D8}" srcOrd="0" destOrd="0" presId="urn:microsoft.com/office/officeart/2005/8/layout/process5"/>
    <dgm:cxn modelId="{1B78BA85-0400-43DE-B842-BD4270017FFC}" type="presOf" srcId="{71F3D9BB-EBC6-4066-AFCE-5A11243808B1}" destId="{5C2D4743-6BFF-4662-A0AE-AF153DDBE94D}" srcOrd="1" destOrd="0" presId="urn:microsoft.com/office/officeart/2005/8/layout/process5"/>
    <dgm:cxn modelId="{8AF5258E-6474-452D-8E24-EE63D7428E26}" type="presOf" srcId="{105EAF28-3431-431B-999A-B7DD6E67074C}" destId="{F27AB0E1-E01D-4437-BA01-783A6549800E}" srcOrd="0" destOrd="0" presId="urn:microsoft.com/office/officeart/2005/8/layout/process5"/>
    <dgm:cxn modelId="{D5CBFB9C-9F86-469B-BBD5-A53E4E1B9739}" type="presOf" srcId="{0EF1E829-79D4-41EE-8CF4-151002AFDD4D}" destId="{B9B529AB-66DE-45B3-8245-5767571C211C}" srcOrd="1" destOrd="0" presId="urn:microsoft.com/office/officeart/2005/8/layout/process5"/>
    <dgm:cxn modelId="{5D551C9F-F3DD-40E6-B049-0C46CD627C3F}" type="presOf" srcId="{28B8A9A3-C8BC-4243-BB70-E206C6E7ACFC}" destId="{A5287DB4-435F-443C-AC8F-512FE44ADA97}" srcOrd="0" destOrd="0" presId="urn:microsoft.com/office/officeart/2005/8/layout/process5"/>
    <dgm:cxn modelId="{F94BD9A0-5F9D-4288-87CA-384BA979DB77}" srcId="{28B8A9A3-C8BC-4243-BB70-E206C6E7ACFC}" destId="{2183FAC9-D5D9-4A2D-8B5E-62998253CC83}" srcOrd="0" destOrd="0" parTransId="{E67F78D6-2594-4560-AEC3-EBC5F6696293}" sibTransId="{2D313AD9-0B07-4A87-B1DB-F78C2823EDEC}"/>
    <dgm:cxn modelId="{F73083A1-AA56-4576-8EC7-DD1FAD108174}" type="presOf" srcId="{EA44F268-928C-4CAF-B71C-2ACE02497075}" destId="{0296EF7C-C958-4E0F-881C-A1DD1B895951}" srcOrd="1" destOrd="0" presId="urn:microsoft.com/office/officeart/2005/8/layout/process5"/>
    <dgm:cxn modelId="{3F06FDAA-B6B1-4283-9B61-CCB18F7142E9}" srcId="{28B8A9A3-C8BC-4243-BB70-E206C6E7ACFC}" destId="{C1B01925-7001-4402-997D-F8EBBF7BA2D9}" srcOrd="1" destOrd="0" parTransId="{8B3F7BE1-25B3-4BC9-B4D3-4D478799A730}" sibTransId="{0EF1E829-79D4-41EE-8CF4-151002AFDD4D}"/>
    <dgm:cxn modelId="{11D337AE-86C4-481D-B624-7367C9E7ED4D}" type="presOf" srcId="{6680DA1E-6C85-4BC2-B87E-AB9D6236AE8B}" destId="{69CA4593-380C-409F-AE7C-83B9C1F2E709}" srcOrd="1" destOrd="0" presId="urn:microsoft.com/office/officeart/2005/8/layout/process5"/>
    <dgm:cxn modelId="{FA3834B5-DBF3-4BC3-ABD0-759EC3D81141}" type="presOf" srcId="{2D313AD9-0B07-4A87-B1DB-F78C2823EDEC}" destId="{D1C9B46D-C4D0-4506-88A3-231429205253}" srcOrd="1" destOrd="0" presId="urn:microsoft.com/office/officeart/2005/8/layout/process5"/>
    <dgm:cxn modelId="{A051FCB9-E520-48EE-BBEC-13EB4087EB99}" srcId="{28B8A9A3-C8BC-4243-BB70-E206C6E7ACFC}" destId="{34662D02-4F98-45BC-8B73-DB6138D1C50B}" srcOrd="6" destOrd="0" parTransId="{CD6D3D67-7EC1-4FC2-B1CD-254993868A9B}" sibTransId="{71F3D9BB-EBC6-4066-AFCE-5A11243808B1}"/>
    <dgm:cxn modelId="{514459C3-65D2-4E28-A283-9040B82F4332}" type="presOf" srcId="{EA44F268-928C-4CAF-B71C-2ACE02497075}" destId="{5890C914-7CA9-4985-B0C3-3C69B779686E}" srcOrd="0" destOrd="0" presId="urn:microsoft.com/office/officeart/2005/8/layout/process5"/>
    <dgm:cxn modelId="{DAC34BE6-BAE1-445B-B679-F8F87FDFDAFD}" type="presOf" srcId="{6680DA1E-6C85-4BC2-B87E-AB9D6236AE8B}" destId="{1E477F91-D581-49EB-B682-C06BCCA7CFA4}" srcOrd="0" destOrd="0" presId="urn:microsoft.com/office/officeart/2005/8/layout/process5"/>
    <dgm:cxn modelId="{B83303F2-5325-4823-A124-DB61FC72B8F9}" type="presOf" srcId="{41C39F2A-C363-4DEC-9DC1-A99EA4EE79EA}" destId="{4757893F-D76E-4EF3-A9E3-A863A83619BF}" srcOrd="0" destOrd="0" presId="urn:microsoft.com/office/officeart/2005/8/layout/process5"/>
    <dgm:cxn modelId="{454D8376-C0ED-426F-A9B4-97C1F08553C1}" type="presParOf" srcId="{A5287DB4-435F-443C-AC8F-512FE44ADA97}" destId="{E039390A-6EBD-4813-83ED-E512FAD805BE}" srcOrd="0" destOrd="0" presId="urn:microsoft.com/office/officeart/2005/8/layout/process5"/>
    <dgm:cxn modelId="{034D24A9-C7FF-4BAC-884A-673FB14E0C19}" type="presParOf" srcId="{A5287DB4-435F-443C-AC8F-512FE44ADA97}" destId="{A9767833-D179-4DF0-9AF2-CB90A65865D8}" srcOrd="1" destOrd="0" presId="urn:microsoft.com/office/officeart/2005/8/layout/process5"/>
    <dgm:cxn modelId="{E73092C1-4ECD-4683-8A57-C858A9E8C6EA}" type="presParOf" srcId="{A9767833-D179-4DF0-9AF2-CB90A65865D8}" destId="{D1C9B46D-C4D0-4506-88A3-231429205253}" srcOrd="0" destOrd="0" presId="urn:microsoft.com/office/officeart/2005/8/layout/process5"/>
    <dgm:cxn modelId="{6CD8DF14-30FF-4D1D-8C6E-D3CACA893C04}" type="presParOf" srcId="{A5287DB4-435F-443C-AC8F-512FE44ADA97}" destId="{2A888608-47B7-4FE1-B78D-633F1114A3B9}" srcOrd="2" destOrd="0" presId="urn:microsoft.com/office/officeart/2005/8/layout/process5"/>
    <dgm:cxn modelId="{EFC3FBAA-F759-45DC-8992-005233AAFCAF}" type="presParOf" srcId="{A5287DB4-435F-443C-AC8F-512FE44ADA97}" destId="{412B5678-030F-44A8-9AE1-64AD6F02FB49}" srcOrd="3" destOrd="0" presId="urn:microsoft.com/office/officeart/2005/8/layout/process5"/>
    <dgm:cxn modelId="{A85DAA68-FAF7-4064-842B-6B1D7788562A}" type="presParOf" srcId="{412B5678-030F-44A8-9AE1-64AD6F02FB49}" destId="{B9B529AB-66DE-45B3-8245-5767571C211C}" srcOrd="0" destOrd="0" presId="urn:microsoft.com/office/officeart/2005/8/layout/process5"/>
    <dgm:cxn modelId="{5BBB367E-59E0-4032-B35A-0CD7E19F0A98}" type="presParOf" srcId="{A5287DB4-435F-443C-AC8F-512FE44ADA97}" destId="{F27AB0E1-E01D-4437-BA01-783A6549800E}" srcOrd="4" destOrd="0" presId="urn:microsoft.com/office/officeart/2005/8/layout/process5"/>
    <dgm:cxn modelId="{C119B37B-4293-4BB4-88EA-9A2D3D6C7D10}" type="presParOf" srcId="{A5287DB4-435F-443C-AC8F-512FE44ADA97}" destId="{52B7BF62-32AD-4D80-ABCC-2CEC7B561259}" srcOrd="5" destOrd="0" presId="urn:microsoft.com/office/officeart/2005/8/layout/process5"/>
    <dgm:cxn modelId="{92B046B3-0998-4245-9102-76CD96FAFFCE}" type="presParOf" srcId="{52B7BF62-32AD-4D80-ABCC-2CEC7B561259}" destId="{13D9B8DE-BE89-4C72-8D65-ECEBB95ABBA8}" srcOrd="0" destOrd="0" presId="urn:microsoft.com/office/officeart/2005/8/layout/process5"/>
    <dgm:cxn modelId="{ACA136EA-0BDE-4018-998E-CE7E9388A288}" type="presParOf" srcId="{A5287DB4-435F-443C-AC8F-512FE44ADA97}" destId="{38F6C573-CB21-46C4-A129-0BCCF64DAB71}" srcOrd="6" destOrd="0" presId="urn:microsoft.com/office/officeart/2005/8/layout/process5"/>
    <dgm:cxn modelId="{F05BBE74-3EE2-4DFD-B07B-558B86F738AA}" type="presParOf" srcId="{A5287DB4-435F-443C-AC8F-512FE44ADA97}" destId="{4757893F-D76E-4EF3-A9E3-A863A83619BF}" srcOrd="7" destOrd="0" presId="urn:microsoft.com/office/officeart/2005/8/layout/process5"/>
    <dgm:cxn modelId="{0C8B17E8-0B44-406D-92C2-C30BA354C7E3}" type="presParOf" srcId="{4757893F-D76E-4EF3-A9E3-A863A83619BF}" destId="{C38D9CB5-FF94-4689-8D0B-E29B4D0B45A3}" srcOrd="0" destOrd="0" presId="urn:microsoft.com/office/officeart/2005/8/layout/process5"/>
    <dgm:cxn modelId="{39B0C66F-0147-47BD-A0EE-302A0A12E714}" type="presParOf" srcId="{A5287DB4-435F-443C-AC8F-512FE44ADA97}" destId="{6CDCD14B-B6EA-4E77-8ED6-B9551B092208}" srcOrd="8" destOrd="0" presId="urn:microsoft.com/office/officeart/2005/8/layout/process5"/>
    <dgm:cxn modelId="{BF39178D-1E3B-4152-A357-EE1E731ACCD0}" type="presParOf" srcId="{A5287DB4-435F-443C-AC8F-512FE44ADA97}" destId="{5890C914-7CA9-4985-B0C3-3C69B779686E}" srcOrd="9" destOrd="0" presId="urn:microsoft.com/office/officeart/2005/8/layout/process5"/>
    <dgm:cxn modelId="{B7401BF7-9329-4B3E-9FDE-7CA0307D6E63}" type="presParOf" srcId="{5890C914-7CA9-4985-B0C3-3C69B779686E}" destId="{0296EF7C-C958-4E0F-881C-A1DD1B895951}" srcOrd="0" destOrd="0" presId="urn:microsoft.com/office/officeart/2005/8/layout/process5"/>
    <dgm:cxn modelId="{98271C66-B208-4875-A8BF-BA11A9DC4C2A}" type="presParOf" srcId="{A5287DB4-435F-443C-AC8F-512FE44ADA97}" destId="{0F7380C8-610E-4342-80F4-4B0C9EF07458}" srcOrd="10" destOrd="0" presId="urn:microsoft.com/office/officeart/2005/8/layout/process5"/>
    <dgm:cxn modelId="{0C1FAB5F-D6BC-458F-A44E-7E9A5AEC384A}" type="presParOf" srcId="{A5287DB4-435F-443C-AC8F-512FE44ADA97}" destId="{1E477F91-D581-49EB-B682-C06BCCA7CFA4}" srcOrd="11" destOrd="0" presId="urn:microsoft.com/office/officeart/2005/8/layout/process5"/>
    <dgm:cxn modelId="{3DC5C1A4-636B-4F79-A95B-A92019FB58DB}" type="presParOf" srcId="{1E477F91-D581-49EB-B682-C06BCCA7CFA4}" destId="{69CA4593-380C-409F-AE7C-83B9C1F2E709}" srcOrd="0" destOrd="0" presId="urn:microsoft.com/office/officeart/2005/8/layout/process5"/>
    <dgm:cxn modelId="{BB91A000-D4E4-47B2-A70A-F07D225743FF}" type="presParOf" srcId="{A5287DB4-435F-443C-AC8F-512FE44ADA97}" destId="{00152F2C-41B6-4E5D-83AF-053BDA7E7124}" srcOrd="12" destOrd="0" presId="urn:microsoft.com/office/officeart/2005/8/layout/process5"/>
    <dgm:cxn modelId="{C71757DE-A1E0-4F3B-9D39-406BAC4C6CA0}" type="presParOf" srcId="{A5287DB4-435F-443C-AC8F-512FE44ADA97}" destId="{E270DAD4-4153-4CD9-B6FA-B842A83F972D}" srcOrd="13" destOrd="0" presId="urn:microsoft.com/office/officeart/2005/8/layout/process5"/>
    <dgm:cxn modelId="{4F840D72-4D6E-48C1-8233-C7B88A61693F}" type="presParOf" srcId="{E270DAD4-4153-4CD9-B6FA-B842A83F972D}" destId="{5C2D4743-6BFF-4662-A0AE-AF153DDBE94D}" srcOrd="0" destOrd="0" presId="urn:microsoft.com/office/officeart/2005/8/layout/process5"/>
    <dgm:cxn modelId="{B473A0A9-D82B-4756-BF45-975F24D6DC8D}" type="presParOf" srcId="{A5287DB4-435F-443C-AC8F-512FE44ADA97}" destId="{1F90E4C6-44A0-410A-963B-EE77117984FD}"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EE8E3D-38A3-4D36-9DFB-38954EA834F2}" type="doc">
      <dgm:prSet loTypeId="urn:microsoft.com/office/officeart/2005/8/layout/process2" loCatId="process" qsTypeId="urn:microsoft.com/office/officeart/2005/8/quickstyle/simple1" qsCatId="simple" csTypeId="urn:microsoft.com/office/officeart/2005/8/colors/accent5_1" csCatId="accent5" phldr="1"/>
      <dgm:spPr/>
      <dgm:t>
        <a:bodyPr/>
        <a:lstStyle/>
        <a:p>
          <a:endParaRPr lang="en-US"/>
        </a:p>
      </dgm:t>
    </dgm:pt>
    <dgm:pt modelId="{1D6C3CE6-474B-422A-89E7-8CA17EC56CCB}">
      <dgm:prSet phldrT="[Text]" custT="1"/>
      <dgm:spPr/>
      <dgm:t>
        <a:bodyPr/>
        <a:lstStyle/>
        <a:p>
          <a:r>
            <a:rPr lang="en-US" sz="2000" b="0" i="0" dirty="0"/>
            <a:t>Getting Response from HTML</a:t>
          </a:r>
          <a:endParaRPr lang="en-US" sz="2000" b="0" dirty="0"/>
        </a:p>
      </dgm:t>
    </dgm:pt>
    <dgm:pt modelId="{CF18700C-2D23-41CC-B990-C7E1C77DF6AF}" type="parTrans" cxnId="{C5AC849F-61FC-43D0-A25A-D5F4A04B9BE4}">
      <dgm:prSet/>
      <dgm:spPr/>
      <dgm:t>
        <a:bodyPr/>
        <a:lstStyle/>
        <a:p>
          <a:endParaRPr lang="en-US" sz="2000" b="0"/>
        </a:p>
      </dgm:t>
    </dgm:pt>
    <dgm:pt modelId="{D026C26D-8994-4B53-AC07-4CA96BFA3E5C}" type="sibTrans" cxnId="{C5AC849F-61FC-43D0-A25A-D5F4A04B9BE4}">
      <dgm:prSet custT="1"/>
      <dgm:spPr/>
      <dgm:t>
        <a:bodyPr/>
        <a:lstStyle/>
        <a:p>
          <a:endParaRPr lang="en-US" sz="2000" b="0"/>
        </a:p>
      </dgm:t>
    </dgm:pt>
    <dgm:pt modelId="{8F0C9C2E-1CF7-4D49-A644-1A2327FF71F6}">
      <dgm:prSet phldrT="[Text]" custT="1"/>
      <dgm:spPr/>
      <dgm:t>
        <a:bodyPr/>
        <a:lstStyle/>
        <a:p>
          <a:r>
            <a:rPr lang="en-US" sz="2000" b="0" i="0" dirty="0"/>
            <a:t>Extract HTML table column names</a:t>
          </a:r>
          <a:endParaRPr lang="en-US" sz="2000" b="0" dirty="0"/>
        </a:p>
      </dgm:t>
    </dgm:pt>
    <dgm:pt modelId="{BDD63BB4-8116-42CD-A943-B5E0C423053B}" type="parTrans" cxnId="{35514696-8EBD-4DC6-812E-6EBCED5D9AFA}">
      <dgm:prSet/>
      <dgm:spPr/>
      <dgm:t>
        <a:bodyPr/>
        <a:lstStyle/>
        <a:p>
          <a:endParaRPr lang="en-US" sz="2000" b="0"/>
        </a:p>
      </dgm:t>
    </dgm:pt>
    <dgm:pt modelId="{5D7A8611-5F5E-4ED5-A9AC-270F4B0981B0}" type="sibTrans" cxnId="{35514696-8EBD-4DC6-812E-6EBCED5D9AFA}">
      <dgm:prSet custT="1"/>
      <dgm:spPr/>
      <dgm:t>
        <a:bodyPr/>
        <a:lstStyle/>
        <a:p>
          <a:endParaRPr lang="en-US" sz="2000" b="0"/>
        </a:p>
      </dgm:t>
    </dgm:pt>
    <dgm:pt modelId="{DA14ED23-9133-4B40-A502-6AB51F3DC1A9}">
      <dgm:prSet phldrT="[Text]" custT="1"/>
      <dgm:spPr/>
      <dgm:t>
        <a:bodyPr/>
        <a:lstStyle/>
        <a:p>
          <a:r>
            <a:rPr lang="en-US" sz="2000" b="0" i="0" dirty="0"/>
            <a:t>Parsing data from HTML tables into data frame</a:t>
          </a:r>
          <a:endParaRPr lang="en-US" sz="2000" b="0" dirty="0"/>
        </a:p>
      </dgm:t>
    </dgm:pt>
    <dgm:pt modelId="{54808084-605C-4B59-A706-9ED427289298}" type="parTrans" cxnId="{1A6F1714-98C2-4835-9613-8FEF56CC1FD5}">
      <dgm:prSet/>
      <dgm:spPr/>
      <dgm:t>
        <a:bodyPr/>
        <a:lstStyle/>
        <a:p>
          <a:endParaRPr lang="en-US" sz="2000" b="0"/>
        </a:p>
      </dgm:t>
    </dgm:pt>
    <dgm:pt modelId="{F84658B3-DB21-4D43-9C40-91D88101EC09}" type="sibTrans" cxnId="{1A6F1714-98C2-4835-9613-8FEF56CC1FD5}">
      <dgm:prSet/>
      <dgm:spPr/>
      <dgm:t>
        <a:bodyPr/>
        <a:lstStyle/>
        <a:p>
          <a:endParaRPr lang="en-US" sz="2000" b="0"/>
        </a:p>
      </dgm:t>
    </dgm:pt>
    <dgm:pt modelId="{47F6E135-F5FB-43C7-9C74-91060F7CF5F0}">
      <dgm:prSet phldrT="[Text]" custT="1"/>
      <dgm:spPr/>
      <dgm:t>
        <a:bodyPr/>
        <a:lstStyle/>
        <a:p>
          <a:r>
            <a:rPr lang="en-US" sz="2000" b="0" dirty="0"/>
            <a:t>Create a </a:t>
          </a:r>
          <a:r>
            <a:rPr lang="en-US" sz="2000" b="0" dirty="0" err="1"/>
            <a:t>BeautifulSoup</a:t>
          </a:r>
          <a:r>
            <a:rPr lang="en-US" sz="2000" b="0" dirty="0"/>
            <a:t> object</a:t>
          </a:r>
        </a:p>
      </dgm:t>
    </dgm:pt>
    <dgm:pt modelId="{0E9FB1DF-A544-4A24-8688-BAFEBFCA2A84}" type="sibTrans" cxnId="{2668A1F4-D209-4B99-9326-FCCDE95FC833}">
      <dgm:prSet custT="1"/>
      <dgm:spPr/>
      <dgm:t>
        <a:bodyPr/>
        <a:lstStyle/>
        <a:p>
          <a:endParaRPr lang="en-US" sz="2000" b="0"/>
        </a:p>
      </dgm:t>
    </dgm:pt>
    <dgm:pt modelId="{70FBAC60-45E5-4FD2-B048-C1FE8D1695AF}" type="parTrans" cxnId="{2668A1F4-D209-4B99-9326-FCCDE95FC833}">
      <dgm:prSet/>
      <dgm:spPr/>
      <dgm:t>
        <a:bodyPr/>
        <a:lstStyle/>
        <a:p>
          <a:endParaRPr lang="en-US" sz="2000" b="0"/>
        </a:p>
      </dgm:t>
    </dgm:pt>
    <dgm:pt modelId="{C9E8AAAF-EE42-4D70-852F-BB50E01CBCB7}">
      <dgm:prSet phldrT="[Text]" custT="1"/>
      <dgm:spPr/>
      <dgm:t>
        <a:bodyPr/>
        <a:lstStyle/>
        <a:p>
          <a:r>
            <a:rPr lang="en-US" sz="2000" b="0" dirty="0"/>
            <a:t>Export to .csv file</a:t>
          </a:r>
        </a:p>
      </dgm:t>
    </dgm:pt>
    <dgm:pt modelId="{8680DEF3-C7FB-4313-B23A-BD007A8D1243}" type="parTrans" cxnId="{9481BFFA-8716-4710-BE69-5BC5AB4A1E99}">
      <dgm:prSet/>
      <dgm:spPr/>
      <dgm:t>
        <a:bodyPr/>
        <a:lstStyle/>
        <a:p>
          <a:endParaRPr lang="en-US"/>
        </a:p>
      </dgm:t>
    </dgm:pt>
    <dgm:pt modelId="{07A59BB5-C40B-4AC2-990F-C7001932623E}" type="sibTrans" cxnId="{9481BFFA-8716-4710-BE69-5BC5AB4A1E99}">
      <dgm:prSet/>
      <dgm:spPr/>
      <dgm:t>
        <a:bodyPr/>
        <a:lstStyle/>
        <a:p>
          <a:endParaRPr lang="en-US"/>
        </a:p>
      </dgm:t>
    </dgm:pt>
    <dgm:pt modelId="{6167AA05-AC37-4B37-91C8-DE0FC4F3FD71}" type="pres">
      <dgm:prSet presAssocID="{F7EE8E3D-38A3-4D36-9DFB-38954EA834F2}" presName="linearFlow" presStyleCnt="0">
        <dgm:presLayoutVars>
          <dgm:resizeHandles val="exact"/>
        </dgm:presLayoutVars>
      </dgm:prSet>
      <dgm:spPr/>
    </dgm:pt>
    <dgm:pt modelId="{E2C62648-DE8A-4509-B741-3BF908A68742}" type="pres">
      <dgm:prSet presAssocID="{1D6C3CE6-474B-422A-89E7-8CA17EC56CCB}" presName="node" presStyleLbl="node1" presStyleIdx="0" presStyleCnt="5" custScaleX="227447">
        <dgm:presLayoutVars>
          <dgm:bulletEnabled val="1"/>
        </dgm:presLayoutVars>
      </dgm:prSet>
      <dgm:spPr/>
    </dgm:pt>
    <dgm:pt modelId="{C59191E8-1E2F-414C-8062-E5BD67306816}" type="pres">
      <dgm:prSet presAssocID="{D026C26D-8994-4B53-AC07-4CA96BFA3E5C}" presName="sibTrans" presStyleLbl="sibTrans2D1" presStyleIdx="0" presStyleCnt="4"/>
      <dgm:spPr/>
    </dgm:pt>
    <dgm:pt modelId="{AF1A96FE-8804-413B-B8E9-DB79A4A816C4}" type="pres">
      <dgm:prSet presAssocID="{D026C26D-8994-4B53-AC07-4CA96BFA3E5C}" presName="connectorText" presStyleLbl="sibTrans2D1" presStyleIdx="0" presStyleCnt="4"/>
      <dgm:spPr/>
    </dgm:pt>
    <dgm:pt modelId="{8ACB1813-BB28-4BDB-BFC4-7A15C6638C0B}" type="pres">
      <dgm:prSet presAssocID="{47F6E135-F5FB-43C7-9C74-91060F7CF5F0}" presName="node" presStyleLbl="node1" presStyleIdx="1" presStyleCnt="5" custScaleX="227447">
        <dgm:presLayoutVars>
          <dgm:bulletEnabled val="1"/>
        </dgm:presLayoutVars>
      </dgm:prSet>
      <dgm:spPr/>
    </dgm:pt>
    <dgm:pt modelId="{7AA5A3D3-D9B0-41B4-9A80-D55CAAD76107}" type="pres">
      <dgm:prSet presAssocID="{0E9FB1DF-A544-4A24-8688-BAFEBFCA2A84}" presName="sibTrans" presStyleLbl="sibTrans2D1" presStyleIdx="1" presStyleCnt="4"/>
      <dgm:spPr/>
    </dgm:pt>
    <dgm:pt modelId="{DF8AAFF6-9012-4B26-B98E-675E8BA2E666}" type="pres">
      <dgm:prSet presAssocID="{0E9FB1DF-A544-4A24-8688-BAFEBFCA2A84}" presName="connectorText" presStyleLbl="sibTrans2D1" presStyleIdx="1" presStyleCnt="4"/>
      <dgm:spPr/>
    </dgm:pt>
    <dgm:pt modelId="{49EC9772-B1C1-4E86-ADB3-42A512A8E122}" type="pres">
      <dgm:prSet presAssocID="{8F0C9C2E-1CF7-4D49-A644-1A2327FF71F6}" presName="node" presStyleLbl="node1" presStyleIdx="2" presStyleCnt="5" custScaleX="227447">
        <dgm:presLayoutVars>
          <dgm:bulletEnabled val="1"/>
        </dgm:presLayoutVars>
      </dgm:prSet>
      <dgm:spPr/>
    </dgm:pt>
    <dgm:pt modelId="{7153555B-16BD-487E-80FA-F72D48BB62CA}" type="pres">
      <dgm:prSet presAssocID="{5D7A8611-5F5E-4ED5-A9AC-270F4B0981B0}" presName="sibTrans" presStyleLbl="sibTrans2D1" presStyleIdx="2" presStyleCnt="4"/>
      <dgm:spPr/>
    </dgm:pt>
    <dgm:pt modelId="{CB5E1366-0012-4E83-8683-4A8437741DC4}" type="pres">
      <dgm:prSet presAssocID="{5D7A8611-5F5E-4ED5-A9AC-270F4B0981B0}" presName="connectorText" presStyleLbl="sibTrans2D1" presStyleIdx="2" presStyleCnt="4"/>
      <dgm:spPr/>
    </dgm:pt>
    <dgm:pt modelId="{51B35CA2-42B4-4CD6-B4B2-904D32CFD67F}" type="pres">
      <dgm:prSet presAssocID="{DA14ED23-9133-4B40-A502-6AB51F3DC1A9}" presName="node" presStyleLbl="node1" presStyleIdx="3" presStyleCnt="5" custScaleX="227447">
        <dgm:presLayoutVars>
          <dgm:bulletEnabled val="1"/>
        </dgm:presLayoutVars>
      </dgm:prSet>
      <dgm:spPr/>
    </dgm:pt>
    <dgm:pt modelId="{AC4A12DC-1595-43B7-ABEB-47E04476A99F}" type="pres">
      <dgm:prSet presAssocID="{F84658B3-DB21-4D43-9C40-91D88101EC09}" presName="sibTrans" presStyleLbl="sibTrans2D1" presStyleIdx="3" presStyleCnt="4"/>
      <dgm:spPr/>
    </dgm:pt>
    <dgm:pt modelId="{DFD5B4A6-5693-42FB-90B9-6F0E4AF0A63F}" type="pres">
      <dgm:prSet presAssocID="{F84658B3-DB21-4D43-9C40-91D88101EC09}" presName="connectorText" presStyleLbl="sibTrans2D1" presStyleIdx="3" presStyleCnt="4"/>
      <dgm:spPr/>
    </dgm:pt>
    <dgm:pt modelId="{D1E458FD-D6DA-4980-92CB-A461F0A5CA85}" type="pres">
      <dgm:prSet presAssocID="{C9E8AAAF-EE42-4D70-852F-BB50E01CBCB7}" presName="node" presStyleLbl="node1" presStyleIdx="4" presStyleCnt="5" custScaleX="227447">
        <dgm:presLayoutVars>
          <dgm:bulletEnabled val="1"/>
        </dgm:presLayoutVars>
      </dgm:prSet>
      <dgm:spPr/>
    </dgm:pt>
  </dgm:ptLst>
  <dgm:cxnLst>
    <dgm:cxn modelId="{9F45B713-ED91-4F7B-95BB-45F7A74BB3F5}" type="presOf" srcId="{0E9FB1DF-A544-4A24-8688-BAFEBFCA2A84}" destId="{DF8AAFF6-9012-4B26-B98E-675E8BA2E666}" srcOrd="1" destOrd="0" presId="urn:microsoft.com/office/officeart/2005/8/layout/process2"/>
    <dgm:cxn modelId="{1A6F1714-98C2-4835-9613-8FEF56CC1FD5}" srcId="{F7EE8E3D-38A3-4D36-9DFB-38954EA834F2}" destId="{DA14ED23-9133-4B40-A502-6AB51F3DC1A9}" srcOrd="3" destOrd="0" parTransId="{54808084-605C-4B59-A706-9ED427289298}" sibTransId="{F84658B3-DB21-4D43-9C40-91D88101EC09}"/>
    <dgm:cxn modelId="{1B88B02A-B97F-4AF4-BCE6-F1A0AD257E2A}" type="presOf" srcId="{F7EE8E3D-38A3-4D36-9DFB-38954EA834F2}" destId="{6167AA05-AC37-4B37-91C8-DE0FC4F3FD71}" srcOrd="0" destOrd="0" presId="urn:microsoft.com/office/officeart/2005/8/layout/process2"/>
    <dgm:cxn modelId="{8B61A95E-637E-4929-9059-3E30B78D5C7C}" type="presOf" srcId="{F84658B3-DB21-4D43-9C40-91D88101EC09}" destId="{AC4A12DC-1595-43B7-ABEB-47E04476A99F}" srcOrd="0" destOrd="0" presId="urn:microsoft.com/office/officeart/2005/8/layout/process2"/>
    <dgm:cxn modelId="{820AA441-953B-4038-9C8C-AB52D9E3F6C6}" type="presOf" srcId="{5D7A8611-5F5E-4ED5-A9AC-270F4B0981B0}" destId="{CB5E1366-0012-4E83-8683-4A8437741DC4}" srcOrd="1" destOrd="0" presId="urn:microsoft.com/office/officeart/2005/8/layout/process2"/>
    <dgm:cxn modelId="{F08F2143-3E9D-4B26-9AE1-8082749209E5}" type="presOf" srcId="{C9E8AAAF-EE42-4D70-852F-BB50E01CBCB7}" destId="{D1E458FD-D6DA-4980-92CB-A461F0A5CA85}" srcOrd="0" destOrd="0" presId="urn:microsoft.com/office/officeart/2005/8/layout/process2"/>
    <dgm:cxn modelId="{800CE774-6E36-44ED-A96E-13F18861D5DD}" type="presOf" srcId="{DA14ED23-9133-4B40-A502-6AB51F3DC1A9}" destId="{51B35CA2-42B4-4CD6-B4B2-904D32CFD67F}" srcOrd="0" destOrd="0" presId="urn:microsoft.com/office/officeart/2005/8/layout/process2"/>
    <dgm:cxn modelId="{FB8BAA79-B88D-448F-BA31-A8A7F7A4BD32}" type="presOf" srcId="{8F0C9C2E-1CF7-4D49-A644-1A2327FF71F6}" destId="{49EC9772-B1C1-4E86-ADB3-42A512A8E122}" srcOrd="0" destOrd="0" presId="urn:microsoft.com/office/officeart/2005/8/layout/process2"/>
    <dgm:cxn modelId="{3D78357E-0B8C-4074-88F1-168371E55245}" type="presOf" srcId="{D026C26D-8994-4B53-AC07-4CA96BFA3E5C}" destId="{AF1A96FE-8804-413B-B8E9-DB79A4A816C4}" srcOrd="1" destOrd="0" presId="urn:microsoft.com/office/officeart/2005/8/layout/process2"/>
    <dgm:cxn modelId="{35514696-8EBD-4DC6-812E-6EBCED5D9AFA}" srcId="{F7EE8E3D-38A3-4D36-9DFB-38954EA834F2}" destId="{8F0C9C2E-1CF7-4D49-A644-1A2327FF71F6}" srcOrd="2" destOrd="0" parTransId="{BDD63BB4-8116-42CD-A943-B5E0C423053B}" sibTransId="{5D7A8611-5F5E-4ED5-A9AC-270F4B0981B0}"/>
    <dgm:cxn modelId="{C5AC849F-61FC-43D0-A25A-D5F4A04B9BE4}" srcId="{F7EE8E3D-38A3-4D36-9DFB-38954EA834F2}" destId="{1D6C3CE6-474B-422A-89E7-8CA17EC56CCB}" srcOrd="0" destOrd="0" parTransId="{CF18700C-2D23-41CC-B990-C7E1C77DF6AF}" sibTransId="{D026C26D-8994-4B53-AC07-4CA96BFA3E5C}"/>
    <dgm:cxn modelId="{9C7D1FA1-9749-46A4-ABAF-2D1464E7C19F}" type="presOf" srcId="{1D6C3CE6-474B-422A-89E7-8CA17EC56CCB}" destId="{E2C62648-DE8A-4509-B741-3BF908A68742}" srcOrd="0" destOrd="0" presId="urn:microsoft.com/office/officeart/2005/8/layout/process2"/>
    <dgm:cxn modelId="{1F91CFB7-104B-418E-AD12-009F324E0B72}" type="presOf" srcId="{D026C26D-8994-4B53-AC07-4CA96BFA3E5C}" destId="{C59191E8-1E2F-414C-8062-E5BD67306816}" srcOrd="0" destOrd="0" presId="urn:microsoft.com/office/officeart/2005/8/layout/process2"/>
    <dgm:cxn modelId="{E105D0CF-DAB6-4379-A4CE-269859FFCA38}" type="presOf" srcId="{0E9FB1DF-A544-4A24-8688-BAFEBFCA2A84}" destId="{7AA5A3D3-D9B0-41B4-9A80-D55CAAD76107}" srcOrd="0" destOrd="0" presId="urn:microsoft.com/office/officeart/2005/8/layout/process2"/>
    <dgm:cxn modelId="{4DB950D7-08A5-4536-8DEA-7661F8971E74}" type="presOf" srcId="{5D7A8611-5F5E-4ED5-A9AC-270F4B0981B0}" destId="{7153555B-16BD-487E-80FA-F72D48BB62CA}" srcOrd="0" destOrd="0" presId="urn:microsoft.com/office/officeart/2005/8/layout/process2"/>
    <dgm:cxn modelId="{1205D6DA-C831-4B0B-9F1A-6AF3F996707C}" type="presOf" srcId="{F84658B3-DB21-4D43-9C40-91D88101EC09}" destId="{DFD5B4A6-5693-42FB-90B9-6F0E4AF0A63F}" srcOrd="1" destOrd="0" presId="urn:microsoft.com/office/officeart/2005/8/layout/process2"/>
    <dgm:cxn modelId="{2668A1F4-D209-4B99-9326-FCCDE95FC833}" srcId="{F7EE8E3D-38A3-4D36-9DFB-38954EA834F2}" destId="{47F6E135-F5FB-43C7-9C74-91060F7CF5F0}" srcOrd="1" destOrd="0" parTransId="{70FBAC60-45E5-4FD2-B048-C1FE8D1695AF}" sibTransId="{0E9FB1DF-A544-4A24-8688-BAFEBFCA2A84}"/>
    <dgm:cxn modelId="{1EF5A6F8-3F89-4CE6-9BB9-590C3BC048D7}" type="presOf" srcId="{47F6E135-F5FB-43C7-9C74-91060F7CF5F0}" destId="{8ACB1813-BB28-4BDB-BFC4-7A15C6638C0B}" srcOrd="0" destOrd="0" presId="urn:microsoft.com/office/officeart/2005/8/layout/process2"/>
    <dgm:cxn modelId="{9481BFFA-8716-4710-BE69-5BC5AB4A1E99}" srcId="{F7EE8E3D-38A3-4D36-9DFB-38954EA834F2}" destId="{C9E8AAAF-EE42-4D70-852F-BB50E01CBCB7}" srcOrd="4" destOrd="0" parTransId="{8680DEF3-C7FB-4313-B23A-BD007A8D1243}" sibTransId="{07A59BB5-C40B-4AC2-990F-C7001932623E}"/>
    <dgm:cxn modelId="{EE14C307-62DC-4C46-804E-6F3B28E911DC}" type="presParOf" srcId="{6167AA05-AC37-4B37-91C8-DE0FC4F3FD71}" destId="{E2C62648-DE8A-4509-B741-3BF908A68742}" srcOrd="0" destOrd="0" presId="urn:microsoft.com/office/officeart/2005/8/layout/process2"/>
    <dgm:cxn modelId="{87B56818-DAC4-4F9C-875F-15A40BAAF8EC}" type="presParOf" srcId="{6167AA05-AC37-4B37-91C8-DE0FC4F3FD71}" destId="{C59191E8-1E2F-414C-8062-E5BD67306816}" srcOrd="1" destOrd="0" presId="urn:microsoft.com/office/officeart/2005/8/layout/process2"/>
    <dgm:cxn modelId="{48AFF0F0-C69D-4432-95F4-6B41B6D7E8DD}" type="presParOf" srcId="{C59191E8-1E2F-414C-8062-E5BD67306816}" destId="{AF1A96FE-8804-413B-B8E9-DB79A4A816C4}" srcOrd="0" destOrd="0" presId="urn:microsoft.com/office/officeart/2005/8/layout/process2"/>
    <dgm:cxn modelId="{00B1755B-7F15-4A75-9ACD-C2052F92B747}" type="presParOf" srcId="{6167AA05-AC37-4B37-91C8-DE0FC4F3FD71}" destId="{8ACB1813-BB28-4BDB-BFC4-7A15C6638C0B}" srcOrd="2" destOrd="0" presId="urn:microsoft.com/office/officeart/2005/8/layout/process2"/>
    <dgm:cxn modelId="{558CCD8F-68D1-4C3D-8DC5-9110CD499815}" type="presParOf" srcId="{6167AA05-AC37-4B37-91C8-DE0FC4F3FD71}" destId="{7AA5A3D3-D9B0-41B4-9A80-D55CAAD76107}" srcOrd="3" destOrd="0" presId="urn:microsoft.com/office/officeart/2005/8/layout/process2"/>
    <dgm:cxn modelId="{644BC37E-9D8C-4A0D-9B1E-8F38984F1832}" type="presParOf" srcId="{7AA5A3D3-D9B0-41B4-9A80-D55CAAD76107}" destId="{DF8AAFF6-9012-4B26-B98E-675E8BA2E666}" srcOrd="0" destOrd="0" presId="urn:microsoft.com/office/officeart/2005/8/layout/process2"/>
    <dgm:cxn modelId="{97003386-CA1B-475D-991B-6C3FD1A6CBC8}" type="presParOf" srcId="{6167AA05-AC37-4B37-91C8-DE0FC4F3FD71}" destId="{49EC9772-B1C1-4E86-ADB3-42A512A8E122}" srcOrd="4" destOrd="0" presId="urn:microsoft.com/office/officeart/2005/8/layout/process2"/>
    <dgm:cxn modelId="{E5C735BE-1302-47F2-BACF-64318AB43CBF}" type="presParOf" srcId="{6167AA05-AC37-4B37-91C8-DE0FC4F3FD71}" destId="{7153555B-16BD-487E-80FA-F72D48BB62CA}" srcOrd="5" destOrd="0" presId="urn:microsoft.com/office/officeart/2005/8/layout/process2"/>
    <dgm:cxn modelId="{FB9502C6-9D00-4429-B11C-98B343711C59}" type="presParOf" srcId="{7153555B-16BD-487E-80FA-F72D48BB62CA}" destId="{CB5E1366-0012-4E83-8683-4A8437741DC4}" srcOrd="0" destOrd="0" presId="urn:microsoft.com/office/officeart/2005/8/layout/process2"/>
    <dgm:cxn modelId="{4719DDE0-026C-4985-9DCB-194CAF1D51FE}" type="presParOf" srcId="{6167AA05-AC37-4B37-91C8-DE0FC4F3FD71}" destId="{51B35CA2-42B4-4CD6-B4B2-904D32CFD67F}" srcOrd="6" destOrd="0" presId="urn:microsoft.com/office/officeart/2005/8/layout/process2"/>
    <dgm:cxn modelId="{C9BEA2A0-F3F4-4984-BCDC-9750567FBBEB}" type="presParOf" srcId="{6167AA05-AC37-4B37-91C8-DE0FC4F3FD71}" destId="{AC4A12DC-1595-43B7-ABEB-47E04476A99F}" srcOrd="7" destOrd="0" presId="urn:microsoft.com/office/officeart/2005/8/layout/process2"/>
    <dgm:cxn modelId="{08049A59-8C4E-4A44-A8ED-4F2896842993}" type="presParOf" srcId="{AC4A12DC-1595-43B7-ABEB-47E04476A99F}" destId="{DFD5B4A6-5693-42FB-90B9-6F0E4AF0A63F}" srcOrd="0" destOrd="0" presId="urn:microsoft.com/office/officeart/2005/8/layout/process2"/>
    <dgm:cxn modelId="{78AEC8AF-4613-4F17-9D38-550F53FFB6A1}" type="presParOf" srcId="{6167AA05-AC37-4B37-91C8-DE0FC4F3FD71}" destId="{D1E458FD-D6DA-4980-92CB-A461F0A5CA85}" srcOrd="8"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B1099B-81B9-4FC3-8397-0FD8CB292130}" type="doc">
      <dgm:prSet loTypeId="urn:microsoft.com/office/officeart/2005/8/layout/process5" loCatId="process" qsTypeId="urn:microsoft.com/office/officeart/2005/8/quickstyle/simple1" qsCatId="simple" csTypeId="urn:microsoft.com/office/officeart/2005/8/colors/accent5_1" csCatId="accent5" phldr="1"/>
      <dgm:spPr/>
    </dgm:pt>
    <dgm:pt modelId="{893F3248-752A-4254-8D66-73CCDDF20D13}">
      <dgm:prSet phldrT="[Text]" custT="1"/>
      <dgm:spPr/>
      <dgm:t>
        <a:bodyPr/>
        <a:lstStyle/>
        <a:p>
          <a:r>
            <a:rPr lang="en-US" sz="2200" b="0" i="0" dirty="0"/>
            <a:t>Number of launches per site</a:t>
          </a:r>
          <a:endParaRPr lang="en-US" sz="2200" b="0" dirty="0"/>
        </a:p>
      </dgm:t>
    </dgm:pt>
    <dgm:pt modelId="{B4174A97-C8D5-4F01-A1E8-F807CE170E4A}" type="parTrans" cxnId="{6400EC08-3ABE-47A3-B808-07D2DCEE47CD}">
      <dgm:prSet/>
      <dgm:spPr/>
      <dgm:t>
        <a:bodyPr/>
        <a:lstStyle/>
        <a:p>
          <a:endParaRPr lang="en-US" sz="2200" b="0"/>
        </a:p>
      </dgm:t>
    </dgm:pt>
    <dgm:pt modelId="{69416E47-AAA5-4078-8302-5E8FEE304C0C}" type="sibTrans" cxnId="{6400EC08-3ABE-47A3-B808-07D2DCEE47CD}">
      <dgm:prSet custT="1"/>
      <dgm:spPr/>
      <dgm:t>
        <a:bodyPr/>
        <a:lstStyle/>
        <a:p>
          <a:endParaRPr lang="en-US" sz="2200" b="0"/>
        </a:p>
      </dgm:t>
    </dgm:pt>
    <dgm:pt modelId="{077AF021-279C-490E-8FF4-AF042E555C55}">
      <dgm:prSet phldrT="[Text]" custT="1"/>
      <dgm:spPr/>
      <dgm:t>
        <a:bodyPr/>
        <a:lstStyle/>
        <a:p>
          <a:r>
            <a:rPr lang="en-US" sz="2200" b="0" i="0" dirty="0"/>
            <a:t>Number and occurrence of mission outcome per orbit</a:t>
          </a:r>
          <a:endParaRPr lang="en-US" sz="2200" b="0" dirty="0"/>
        </a:p>
      </dgm:t>
    </dgm:pt>
    <dgm:pt modelId="{D54CA61B-7719-41F7-85BB-6B9089AA1304}" type="parTrans" cxnId="{0F77BE43-7B0E-4E72-9A69-3621094155FE}">
      <dgm:prSet/>
      <dgm:spPr/>
      <dgm:t>
        <a:bodyPr/>
        <a:lstStyle/>
        <a:p>
          <a:endParaRPr lang="en-US" sz="2200" b="0"/>
        </a:p>
      </dgm:t>
    </dgm:pt>
    <dgm:pt modelId="{BB04C7DC-1FA4-4B43-B585-49DB78FD65A3}" type="sibTrans" cxnId="{0F77BE43-7B0E-4E72-9A69-3621094155FE}">
      <dgm:prSet custT="1"/>
      <dgm:spPr/>
      <dgm:t>
        <a:bodyPr/>
        <a:lstStyle/>
        <a:p>
          <a:endParaRPr lang="en-US" sz="2200" b="0"/>
        </a:p>
      </dgm:t>
    </dgm:pt>
    <dgm:pt modelId="{61FA857C-BD25-4ADF-B530-58AD8B54BFAF}">
      <dgm:prSet phldrT="[Text]" custT="1"/>
      <dgm:spPr/>
      <dgm:t>
        <a:bodyPr/>
        <a:lstStyle/>
        <a:p>
          <a:r>
            <a:rPr lang="en-US" sz="2200" b="0" i="0" dirty="0"/>
            <a:t>Classify landing outcomes</a:t>
          </a:r>
          <a:endParaRPr lang="en-US" sz="2200" b="0" dirty="0"/>
        </a:p>
      </dgm:t>
    </dgm:pt>
    <dgm:pt modelId="{7CAF0720-ACE2-4293-9BD9-617F58CE7612}" type="parTrans" cxnId="{4D9B7DDF-941B-4AE8-BC1F-5785937E6512}">
      <dgm:prSet/>
      <dgm:spPr/>
      <dgm:t>
        <a:bodyPr/>
        <a:lstStyle/>
        <a:p>
          <a:endParaRPr lang="en-US" sz="2200" b="0"/>
        </a:p>
      </dgm:t>
    </dgm:pt>
    <dgm:pt modelId="{A6437DF5-2666-41A6-A702-726E0137BFDE}" type="sibTrans" cxnId="{4D9B7DDF-941B-4AE8-BC1F-5785937E6512}">
      <dgm:prSet/>
      <dgm:spPr/>
      <dgm:t>
        <a:bodyPr/>
        <a:lstStyle/>
        <a:p>
          <a:endParaRPr lang="en-US" sz="2200" b="0"/>
        </a:p>
      </dgm:t>
    </dgm:pt>
    <dgm:pt modelId="{4541986E-B6CB-4133-8FFC-7B903CF09EC0}">
      <dgm:prSet phldrT="[Text]" custT="1"/>
      <dgm:spPr/>
      <dgm:t>
        <a:bodyPr/>
        <a:lstStyle/>
        <a:p>
          <a:r>
            <a:rPr lang="en-US" sz="2200" b="0" i="0" dirty="0"/>
            <a:t>Number and occurrence per orbit</a:t>
          </a:r>
          <a:endParaRPr lang="en-US" sz="2200" b="0" dirty="0"/>
        </a:p>
      </dgm:t>
    </dgm:pt>
    <dgm:pt modelId="{2710257D-8883-41A3-8DF5-248C6F965CD2}" type="sibTrans" cxnId="{7D2BAB61-5136-4B7B-A2CB-AAC458A534FE}">
      <dgm:prSet custT="1"/>
      <dgm:spPr/>
      <dgm:t>
        <a:bodyPr/>
        <a:lstStyle/>
        <a:p>
          <a:endParaRPr lang="en-US" sz="2200" b="0"/>
        </a:p>
      </dgm:t>
    </dgm:pt>
    <dgm:pt modelId="{C08E9497-57B0-4586-BD9C-CEF107F05A75}" type="parTrans" cxnId="{7D2BAB61-5136-4B7B-A2CB-AAC458A534FE}">
      <dgm:prSet/>
      <dgm:spPr/>
      <dgm:t>
        <a:bodyPr/>
        <a:lstStyle/>
        <a:p>
          <a:endParaRPr lang="en-US" sz="2200" b="0"/>
        </a:p>
      </dgm:t>
    </dgm:pt>
    <dgm:pt modelId="{195F162C-9170-4666-AA71-5CCBC50F9712}">
      <dgm:prSet phldrT="[Text]" custT="1"/>
      <dgm:spPr/>
      <dgm:t>
        <a:bodyPr/>
        <a:lstStyle/>
        <a:p>
          <a:r>
            <a:rPr lang="en-US" sz="2200" b="0" dirty="0"/>
            <a:t>Check null value</a:t>
          </a:r>
        </a:p>
      </dgm:t>
    </dgm:pt>
    <dgm:pt modelId="{619F6002-1817-40B0-A7F7-DC6061573C89}" type="parTrans" cxnId="{F75D93FF-8C81-46A7-BD65-1342FB8438F7}">
      <dgm:prSet/>
      <dgm:spPr/>
      <dgm:t>
        <a:bodyPr/>
        <a:lstStyle/>
        <a:p>
          <a:endParaRPr lang="en-US"/>
        </a:p>
      </dgm:t>
    </dgm:pt>
    <dgm:pt modelId="{23305E83-1A92-487E-B3EA-3FF671A582DD}" type="sibTrans" cxnId="{F75D93FF-8C81-46A7-BD65-1342FB8438F7}">
      <dgm:prSet/>
      <dgm:spPr/>
      <dgm:t>
        <a:bodyPr/>
        <a:lstStyle/>
        <a:p>
          <a:endParaRPr lang="en-US"/>
        </a:p>
      </dgm:t>
    </dgm:pt>
    <dgm:pt modelId="{C5013A37-A5CA-4949-9CD3-1863932714AB}">
      <dgm:prSet phldrT="[Text]" custT="1"/>
      <dgm:spPr/>
      <dgm:t>
        <a:bodyPr/>
        <a:lstStyle/>
        <a:p>
          <a:r>
            <a:rPr lang="en-US" sz="2200" b="0" dirty="0"/>
            <a:t>Handle null value</a:t>
          </a:r>
        </a:p>
      </dgm:t>
    </dgm:pt>
    <dgm:pt modelId="{33E9AFEE-3E79-41C2-A173-44E079696684}" type="parTrans" cxnId="{CCF3B70F-9766-43AA-9BB3-B8119BC88D44}">
      <dgm:prSet/>
      <dgm:spPr/>
      <dgm:t>
        <a:bodyPr/>
        <a:lstStyle/>
        <a:p>
          <a:endParaRPr lang="en-US"/>
        </a:p>
      </dgm:t>
    </dgm:pt>
    <dgm:pt modelId="{EADA1E2D-0EC1-4E89-BCA8-17ECFA648775}" type="sibTrans" cxnId="{CCF3B70F-9766-43AA-9BB3-B8119BC88D44}">
      <dgm:prSet/>
      <dgm:spPr/>
      <dgm:t>
        <a:bodyPr/>
        <a:lstStyle/>
        <a:p>
          <a:endParaRPr lang="en-US"/>
        </a:p>
      </dgm:t>
    </dgm:pt>
    <dgm:pt modelId="{2AE62BC2-D241-4D67-9CCF-84F8A937A2A4}" type="pres">
      <dgm:prSet presAssocID="{A8B1099B-81B9-4FC3-8397-0FD8CB292130}" presName="diagram" presStyleCnt="0">
        <dgm:presLayoutVars>
          <dgm:dir/>
          <dgm:resizeHandles val="exact"/>
        </dgm:presLayoutVars>
      </dgm:prSet>
      <dgm:spPr/>
    </dgm:pt>
    <dgm:pt modelId="{0ED47CB0-EB36-44CB-91F7-A8341EEAF7E8}" type="pres">
      <dgm:prSet presAssocID="{195F162C-9170-4666-AA71-5CCBC50F9712}" presName="node" presStyleLbl="node1" presStyleIdx="0" presStyleCnt="6" custScaleX="411777" custScaleY="272913">
        <dgm:presLayoutVars>
          <dgm:bulletEnabled val="1"/>
        </dgm:presLayoutVars>
      </dgm:prSet>
      <dgm:spPr/>
    </dgm:pt>
    <dgm:pt modelId="{E9AC8446-7E78-46A5-9AB6-EAE6E470BFC4}" type="pres">
      <dgm:prSet presAssocID="{23305E83-1A92-487E-B3EA-3FF671A582DD}" presName="sibTrans" presStyleLbl="sibTrans2D1" presStyleIdx="0" presStyleCnt="5"/>
      <dgm:spPr/>
    </dgm:pt>
    <dgm:pt modelId="{ED76ADEA-1DEC-4EEF-9A48-74222E4156B1}" type="pres">
      <dgm:prSet presAssocID="{23305E83-1A92-487E-B3EA-3FF671A582DD}" presName="connectorText" presStyleLbl="sibTrans2D1" presStyleIdx="0" presStyleCnt="5"/>
      <dgm:spPr/>
    </dgm:pt>
    <dgm:pt modelId="{3FB9CC10-368E-4193-83DB-AB564856CD7C}" type="pres">
      <dgm:prSet presAssocID="{893F3248-752A-4254-8D66-73CCDDF20D13}" presName="node" presStyleLbl="node1" presStyleIdx="1" presStyleCnt="6" custScaleX="411777" custScaleY="272913" custLinFactNeighborX="13790" custLinFactNeighborY="-2787">
        <dgm:presLayoutVars>
          <dgm:bulletEnabled val="1"/>
        </dgm:presLayoutVars>
      </dgm:prSet>
      <dgm:spPr/>
    </dgm:pt>
    <dgm:pt modelId="{CAE9506D-9430-43CA-BF57-E10A58C6650F}" type="pres">
      <dgm:prSet presAssocID="{69416E47-AAA5-4078-8302-5E8FEE304C0C}" presName="sibTrans" presStyleLbl="sibTrans2D1" presStyleIdx="1" presStyleCnt="5"/>
      <dgm:spPr/>
    </dgm:pt>
    <dgm:pt modelId="{0762EEF2-99AC-4C5F-BF71-D45DB89524C8}" type="pres">
      <dgm:prSet presAssocID="{69416E47-AAA5-4078-8302-5E8FEE304C0C}" presName="connectorText" presStyleLbl="sibTrans2D1" presStyleIdx="1" presStyleCnt="5"/>
      <dgm:spPr/>
    </dgm:pt>
    <dgm:pt modelId="{36AAF7AC-2A34-4702-9959-852251A09209}" type="pres">
      <dgm:prSet presAssocID="{4541986E-B6CB-4133-8FFC-7B903CF09EC0}" presName="node" presStyleLbl="node1" presStyleIdx="2" presStyleCnt="6" custScaleX="411777" custScaleY="272913">
        <dgm:presLayoutVars>
          <dgm:bulletEnabled val="1"/>
        </dgm:presLayoutVars>
      </dgm:prSet>
      <dgm:spPr/>
    </dgm:pt>
    <dgm:pt modelId="{67792F71-BA25-49C2-A504-359CE5738EF5}" type="pres">
      <dgm:prSet presAssocID="{2710257D-8883-41A3-8DF5-248C6F965CD2}" presName="sibTrans" presStyleLbl="sibTrans2D1" presStyleIdx="2" presStyleCnt="5"/>
      <dgm:spPr/>
    </dgm:pt>
    <dgm:pt modelId="{AF36939E-B5A0-43A6-845D-E9A8D01815AB}" type="pres">
      <dgm:prSet presAssocID="{2710257D-8883-41A3-8DF5-248C6F965CD2}" presName="connectorText" presStyleLbl="sibTrans2D1" presStyleIdx="2" presStyleCnt="5"/>
      <dgm:spPr/>
    </dgm:pt>
    <dgm:pt modelId="{A50A5953-1553-4243-9F9B-1C3F330F6372}" type="pres">
      <dgm:prSet presAssocID="{077AF021-279C-490E-8FF4-AF042E555C55}" presName="node" presStyleLbl="node1" presStyleIdx="3" presStyleCnt="6" custScaleX="411777" custScaleY="272913">
        <dgm:presLayoutVars>
          <dgm:bulletEnabled val="1"/>
        </dgm:presLayoutVars>
      </dgm:prSet>
      <dgm:spPr/>
    </dgm:pt>
    <dgm:pt modelId="{C2D62449-233F-408A-AAF5-B9ABE7D2F0A3}" type="pres">
      <dgm:prSet presAssocID="{BB04C7DC-1FA4-4B43-B585-49DB78FD65A3}" presName="sibTrans" presStyleLbl="sibTrans2D1" presStyleIdx="3" presStyleCnt="5"/>
      <dgm:spPr/>
    </dgm:pt>
    <dgm:pt modelId="{B5B579A0-7D8F-4F73-B84C-EF489E70F279}" type="pres">
      <dgm:prSet presAssocID="{BB04C7DC-1FA4-4B43-B585-49DB78FD65A3}" presName="connectorText" presStyleLbl="sibTrans2D1" presStyleIdx="3" presStyleCnt="5"/>
      <dgm:spPr/>
    </dgm:pt>
    <dgm:pt modelId="{B148B2F8-082D-4EB9-B3B9-114E074A34E5}" type="pres">
      <dgm:prSet presAssocID="{61FA857C-BD25-4ADF-B530-58AD8B54BFAF}" presName="node" presStyleLbl="node1" presStyleIdx="4" presStyleCnt="6" custScaleX="411777" custScaleY="272913">
        <dgm:presLayoutVars>
          <dgm:bulletEnabled val="1"/>
        </dgm:presLayoutVars>
      </dgm:prSet>
      <dgm:spPr/>
    </dgm:pt>
    <dgm:pt modelId="{F738FA78-80C4-4C0A-8CDF-B931C40A503F}" type="pres">
      <dgm:prSet presAssocID="{A6437DF5-2666-41A6-A702-726E0137BFDE}" presName="sibTrans" presStyleLbl="sibTrans2D1" presStyleIdx="4" presStyleCnt="5"/>
      <dgm:spPr/>
    </dgm:pt>
    <dgm:pt modelId="{AB737399-2E15-47E8-956E-17F86A15D560}" type="pres">
      <dgm:prSet presAssocID="{A6437DF5-2666-41A6-A702-726E0137BFDE}" presName="connectorText" presStyleLbl="sibTrans2D1" presStyleIdx="4" presStyleCnt="5"/>
      <dgm:spPr/>
    </dgm:pt>
    <dgm:pt modelId="{C88D8BB8-E2CE-4D8E-9082-7D85FFEF8775}" type="pres">
      <dgm:prSet presAssocID="{C5013A37-A5CA-4949-9CD3-1863932714AB}" presName="node" presStyleLbl="node1" presStyleIdx="5" presStyleCnt="6" custScaleX="411777" custScaleY="272913">
        <dgm:presLayoutVars>
          <dgm:bulletEnabled val="1"/>
        </dgm:presLayoutVars>
      </dgm:prSet>
      <dgm:spPr/>
    </dgm:pt>
  </dgm:ptLst>
  <dgm:cxnLst>
    <dgm:cxn modelId="{6400EC08-3ABE-47A3-B808-07D2DCEE47CD}" srcId="{A8B1099B-81B9-4FC3-8397-0FD8CB292130}" destId="{893F3248-752A-4254-8D66-73CCDDF20D13}" srcOrd="1" destOrd="0" parTransId="{B4174A97-C8D5-4F01-A1E8-F807CE170E4A}" sibTransId="{69416E47-AAA5-4078-8302-5E8FEE304C0C}"/>
    <dgm:cxn modelId="{6E017C09-BFCE-4D34-AD8A-10B1D5AD8984}" type="presOf" srcId="{69416E47-AAA5-4078-8302-5E8FEE304C0C}" destId="{CAE9506D-9430-43CA-BF57-E10A58C6650F}" srcOrd="0" destOrd="0" presId="urn:microsoft.com/office/officeart/2005/8/layout/process5"/>
    <dgm:cxn modelId="{CCF3B70F-9766-43AA-9BB3-B8119BC88D44}" srcId="{A8B1099B-81B9-4FC3-8397-0FD8CB292130}" destId="{C5013A37-A5CA-4949-9CD3-1863932714AB}" srcOrd="5" destOrd="0" parTransId="{33E9AFEE-3E79-41C2-A173-44E079696684}" sibTransId="{EADA1E2D-0EC1-4E89-BCA8-17ECFA648775}"/>
    <dgm:cxn modelId="{F81F521E-0A15-4593-A2CB-6760CD826CEE}" type="presOf" srcId="{A6437DF5-2666-41A6-A702-726E0137BFDE}" destId="{F738FA78-80C4-4C0A-8CDF-B931C40A503F}" srcOrd="0" destOrd="0" presId="urn:microsoft.com/office/officeart/2005/8/layout/process5"/>
    <dgm:cxn modelId="{209F483C-4B11-449C-96BC-98BFCB7F74AB}" type="presOf" srcId="{893F3248-752A-4254-8D66-73CCDDF20D13}" destId="{3FB9CC10-368E-4193-83DB-AB564856CD7C}" srcOrd="0" destOrd="0" presId="urn:microsoft.com/office/officeart/2005/8/layout/process5"/>
    <dgm:cxn modelId="{7D2BAB61-5136-4B7B-A2CB-AAC458A534FE}" srcId="{A8B1099B-81B9-4FC3-8397-0FD8CB292130}" destId="{4541986E-B6CB-4133-8FFC-7B903CF09EC0}" srcOrd="2" destOrd="0" parTransId="{C08E9497-57B0-4586-BD9C-CEF107F05A75}" sibTransId="{2710257D-8883-41A3-8DF5-248C6F965CD2}"/>
    <dgm:cxn modelId="{0F77BE43-7B0E-4E72-9A69-3621094155FE}" srcId="{A8B1099B-81B9-4FC3-8397-0FD8CB292130}" destId="{077AF021-279C-490E-8FF4-AF042E555C55}" srcOrd="3" destOrd="0" parTransId="{D54CA61B-7719-41F7-85BB-6B9089AA1304}" sibTransId="{BB04C7DC-1FA4-4B43-B585-49DB78FD65A3}"/>
    <dgm:cxn modelId="{ADDE1E4A-2349-4455-A5F2-542EB0A148FE}" type="presOf" srcId="{23305E83-1A92-487E-B3EA-3FF671A582DD}" destId="{ED76ADEA-1DEC-4EEF-9A48-74222E4156B1}" srcOrd="1" destOrd="0" presId="urn:microsoft.com/office/officeart/2005/8/layout/process5"/>
    <dgm:cxn modelId="{3D34E16A-BBD1-4083-BD63-B2EDF602033D}" type="presOf" srcId="{23305E83-1A92-487E-B3EA-3FF671A582DD}" destId="{E9AC8446-7E78-46A5-9AB6-EAE6E470BFC4}" srcOrd="0" destOrd="0" presId="urn:microsoft.com/office/officeart/2005/8/layout/process5"/>
    <dgm:cxn modelId="{0B94506C-07A6-425F-8EC8-279A794B4070}" type="presOf" srcId="{195F162C-9170-4666-AA71-5CCBC50F9712}" destId="{0ED47CB0-EB36-44CB-91F7-A8341EEAF7E8}" srcOrd="0" destOrd="0" presId="urn:microsoft.com/office/officeart/2005/8/layout/process5"/>
    <dgm:cxn modelId="{C24C4756-BAB6-425F-8B90-ED8CE595BBE5}" type="presOf" srcId="{A6437DF5-2666-41A6-A702-726E0137BFDE}" destId="{AB737399-2E15-47E8-956E-17F86A15D560}" srcOrd="1" destOrd="0" presId="urn:microsoft.com/office/officeart/2005/8/layout/process5"/>
    <dgm:cxn modelId="{633D1886-A762-4328-BE3A-7CD8A1BD1896}" type="presOf" srcId="{BB04C7DC-1FA4-4B43-B585-49DB78FD65A3}" destId="{C2D62449-233F-408A-AAF5-B9ABE7D2F0A3}" srcOrd="0" destOrd="0" presId="urn:microsoft.com/office/officeart/2005/8/layout/process5"/>
    <dgm:cxn modelId="{89F6E289-EDE1-4985-8C7A-A962BD789CF9}" type="presOf" srcId="{2710257D-8883-41A3-8DF5-248C6F965CD2}" destId="{AF36939E-B5A0-43A6-845D-E9A8D01815AB}" srcOrd="1" destOrd="0" presId="urn:microsoft.com/office/officeart/2005/8/layout/process5"/>
    <dgm:cxn modelId="{B8504994-C289-4FF9-946A-B398320E04C3}" type="presOf" srcId="{077AF021-279C-490E-8FF4-AF042E555C55}" destId="{A50A5953-1553-4243-9F9B-1C3F330F6372}" srcOrd="0" destOrd="0" presId="urn:microsoft.com/office/officeart/2005/8/layout/process5"/>
    <dgm:cxn modelId="{013C96B3-5CAB-46A3-B766-C493985B6A09}" type="presOf" srcId="{4541986E-B6CB-4133-8FFC-7B903CF09EC0}" destId="{36AAF7AC-2A34-4702-9959-852251A09209}" srcOrd="0" destOrd="0" presId="urn:microsoft.com/office/officeart/2005/8/layout/process5"/>
    <dgm:cxn modelId="{1C939DBF-858F-4114-9C5F-85B2B7E52146}" type="presOf" srcId="{C5013A37-A5CA-4949-9CD3-1863932714AB}" destId="{C88D8BB8-E2CE-4D8E-9082-7D85FFEF8775}" srcOrd="0" destOrd="0" presId="urn:microsoft.com/office/officeart/2005/8/layout/process5"/>
    <dgm:cxn modelId="{4273F5CB-480B-4664-AB70-A482D425D159}" type="presOf" srcId="{BB04C7DC-1FA4-4B43-B585-49DB78FD65A3}" destId="{B5B579A0-7D8F-4F73-B84C-EF489E70F279}" srcOrd="1" destOrd="0" presId="urn:microsoft.com/office/officeart/2005/8/layout/process5"/>
    <dgm:cxn modelId="{4D9B7DDF-941B-4AE8-BC1F-5785937E6512}" srcId="{A8B1099B-81B9-4FC3-8397-0FD8CB292130}" destId="{61FA857C-BD25-4ADF-B530-58AD8B54BFAF}" srcOrd="4" destOrd="0" parTransId="{7CAF0720-ACE2-4293-9BD9-617F58CE7612}" sibTransId="{A6437DF5-2666-41A6-A702-726E0137BFDE}"/>
    <dgm:cxn modelId="{88896FF0-1D73-4BDF-8E09-56EC3062AB2A}" type="presOf" srcId="{2710257D-8883-41A3-8DF5-248C6F965CD2}" destId="{67792F71-BA25-49C2-A504-359CE5738EF5}" srcOrd="0" destOrd="0" presId="urn:microsoft.com/office/officeart/2005/8/layout/process5"/>
    <dgm:cxn modelId="{65B583F3-7FE1-4D0C-9E2F-693BAD78024E}" type="presOf" srcId="{61FA857C-BD25-4ADF-B530-58AD8B54BFAF}" destId="{B148B2F8-082D-4EB9-B3B9-114E074A34E5}" srcOrd="0" destOrd="0" presId="urn:microsoft.com/office/officeart/2005/8/layout/process5"/>
    <dgm:cxn modelId="{090965F4-F775-4ABD-985C-A4B30DB242AC}" type="presOf" srcId="{69416E47-AAA5-4078-8302-5E8FEE304C0C}" destId="{0762EEF2-99AC-4C5F-BF71-D45DB89524C8}" srcOrd="1" destOrd="0" presId="urn:microsoft.com/office/officeart/2005/8/layout/process5"/>
    <dgm:cxn modelId="{0FF791F5-D699-4DC3-95DF-084B276FAFA6}" type="presOf" srcId="{A8B1099B-81B9-4FC3-8397-0FD8CB292130}" destId="{2AE62BC2-D241-4D67-9CCF-84F8A937A2A4}" srcOrd="0" destOrd="0" presId="urn:microsoft.com/office/officeart/2005/8/layout/process5"/>
    <dgm:cxn modelId="{F75D93FF-8C81-46A7-BD65-1342FB8438F7}" srcId="{A8B1099B-81B9-4FC3-8397-0FD8CB292130}" destId="{195F162C-9170-4666-AA71-5CCBC50F9712}" srcOrd="0" destOrd="0" parTransId="{619F6002-1817-40B0-A7F7-DC6061573C89}" sibTransId="{23305E83-1A92-487E-B3EA-3FF671A582DD}"/>
    <dgm:cxn modelId="{70C27C47-A414-4449-A0F4-C368446009D1}" type="presParOf" srcId="{2AE62BC2-D241-4D67-9CCF-84F8A937A2A4}" destId="{0ED47CB0-EB36-44CB-91F7-A8341EEAF7E8}" srcOrd="0" destOrd="0" presId="urn:microsoft.com/office/officeart/2005/8/layout/process5"/>
    <dgm:cxn modelId="{D8F8FB10-60A6-43F9-9724-DB00923D04FC}" type="presParOf" srcId="{2AE62BC2-D241-4D67-9CCF-84F8A937A2A4}" destId="{E9AC8446-7E78-46A5-9AB6-EAE6E470BFC4}" srcOrd="1" destOrd="0" presId="urn:microsoft.com/office/officeart/2005/8/layout/process5"/>
    <dgm:cxn modelId="{0204479F-291B-4773-8A92-FB2BA3C18D83}" type="presParOf" srcId="{E9AC8446-7E78-46A5-9AB6-EAE6E470BFC4}" destId="{ED76ADEA-1DEC-4EEF-9A48-74222E4156B1}" srcOrd="0" destOrd="0" presId="urn:microsoft.com/office/officeart/2005/8/layout/process5"/>
    <dgm:cxn modelId="{25111A4B-C8BC-4389-9F2C-3F4EAB64289D}" type="presParOf" srcId="{2AE62BC2-D241-4D67-9CCF-84F8A937A2A4}" destId="{3FB9CC10-368E-4193-83DB-AB564856CD7C}" srcOrd="2" destOrd="0" presId="urn:microsoft.com/office/officeart/2005/8/layout/process5"/>
    <dgm:cxn modelId="{FEF36084-7D82-4BA1-A827-93466422E2D7}" type="presParOf" srcId="{2AE62BC2-D241-4D67-9CCF-84F8A937A2A4}" destId="{CAE9506D-9430-43CA-BF57-E10A58C6650F}" srcOrd="3" destOrd="0" presId="urn:microsoft.com/office/officeart/2005/8/layout/process5"/>
    <dgm:cxn modelId="{EB6E8AE8-96B2-4CEE-932D-8255D8094B41}" type="presParOf" srcId="{CAE9506D-9430-43CA-BF57-E10A58C6650F}" destId="{0762EEF2-99AC-4C5F-BF71-D45DB89524C8}" srcOrd="0" destOrd="0" presId="urn:microsoft.com/office/officeart/2005/8/layout/process5"/>
    <dgm:cxn modelId="{8B54C8AA-7F03-4609-AC38-80C9E69258A6}" type="presParOf" srcId="{2AE62BC2-D241-4D67-9CCF-84F8A937A2A4}" destId="{36AAF7AC-2A34-4702-9959-852251A09209}" srcOrd="4" destOrd="0" presId="urn:microsoft.com/office/officeart/2005/8/layout/process5"/>
    <dgm:cxn modelId="{89963D65-77D6-488E-8863-506ECF37AC26}" type="presParOf" srcId="{2AE62BC2-D241-4D67-9CCF-84F8A937A2A4}" destId="{67792F71-BA25-49C2-A504-359CE5738EF5}" srcOrd="5" destOrd="0" presId="urn:microsoft.com/office/officeart/2005/8/layout/process5"/>
    <dgm:cxn modelId="{9F9ECDFA-8A02-4132-810A-A9735EF1D935}" type="presParOf" srcId="{67792F71-BA25-49C2-A504-359CE5738EF5}" destId="{AF36939E-B5A0-43A6-845D-E9A8D01815AB}" srcOrd="0" destOrd="0" presId="urn:microsoft.com/office/officeart/2005/8/layout/process5"/>
    <dgm:cxn modelId="{8C513C8F-61E9-4D70-BF03-50D22AF5445A}" type="presParOf" srcId="{2AE62BC2-D241-4D67-9CCF-84F8A937A2A4}" destId="{A50A5953-1553-4243-9F9B-1C3F330F6372}" srcOrd="6" destOrd="0" presId="urn:microsoft.com/office/officeart/2005/8/layout/process5"/>
    <dgm:cxn modelId="{32837E22-EEB1-457A-8564-1C2FB8DA1F4E}" type="presParOf" srcId="{2AE62BC2-D241-4D67-9CCF-84F8A937A2A4}" destId="{C2D62449-233F-408A-AAF5-B9ABE7D2F0A3}" srcOrd="7" destOrd="0" presId="urn:microsoft.com/office/officeart/2005/8/layout/process5"/>
    <dgm:cxn modelId="{BBF1C431-5BA9-428F-BE74-A8F78DE63DEF}" type="presParOf" srcId="{C2D62449-233F-408A-AAF5-B9ABE7D2F0A3}" destId="{B5B579A0-7D8F-4F73-B84C-EF489E70F279}" srcOrd="0" destOrd="0" presId="urn:microsoft.com/office/officeart/2005/8/layout/process5"/>
    <dgm:cxn modelId="{A31EF1AC-5C18-465C-BF1E-435EC5577916}" type="presParOf" srcId="{2AE62BC2-D241-4D67-9CCF-84F8A937A2A4}" destId="{B148B2F8-082D-4EB9-B3B9-114E074A34E5}" srcOrd="8" destOrd="0" presId="urn:microsoft.com/office/officeart/2005/8/layout/process5"/>
    <dgm:cxn modelId="{8686A761-D345-4C32-8B73-778D6F5CDE2E}" type="presParOf" srcId="{2AE62BC2-D241-4D67-9CCF-84F8A937A2A4}" destId="{F738FA78-80C4-4C0A-8CDF-B931C40A503F}" srcOrd="9" destOrd="0" presId="urn:microsoft.com/office/officeart/2005/8/layout/process5"/>
    <dgm:cxn modelId="{B921FD93-7269-40BD-985A-B5DD8D409AD3}" type="presParOf" srcId="{F738FA78-80C4-4C0A-8CDF-B931C40A503F}" destId="{AB737399-2E15-47E8-956E-17F86A15D560}" srcOrd="0" destOrd="0" presId="urn:microsoft.com/office/officeart/2005/8/layout/process5"/>
    <dgm:cxn modelId="{EBD9DB7A-AFE6-47AC-9B82-CFD6EDC713E0}" type="presParOf" srcId="{2AE62BC2-D241-4D67-9CCF-84F8A937A2A4}" destId="{C88D8BB8-E2CE-4D8E-9082-7D85FFEF8775}"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1099B-81B9-4FC3-8397-0FD8CB292130}" type="doc">
      <dgm:prSet loTypeId="urn:microsoft.com/office/officeart/2005/8/layout/process2" loCatId="process" qsTypeId="urn:microsoft.com/office/officeart/2005/8/quickstyle/simple1" qsCatId="simple" csTypeId="urn:microsoft.com/office/officeart/2005/8/colors/accent5_1" csCatId="accent5" phldr="1"/>
      <dgm:spPr/>
    </dgm:pt>
    <dgm:pt modelId="{893F3248-752A-4254-8D66-73CCDDF20D13}">
      <dgm:prSet phldrT="[Text]" custT="1"/>
      <dgm:spPr/>
      <dgm:t>
        <a:bodyPr/>
        <a:lstStyle/>
        <a:p>
          <a:r>
            <a:rPr lang="en-US" sz="2200" dirty="0">
              <a:solidFill>
                <a:schemeClr val="accent3">
                  <a:lumMod val="25000"/>
                </a:schemeClr>
              </a:solidFill>
              <a:latin typeface="Abadi" panose="020B0604020104020204" pitchFamily="34" charset="0"/>
            </a:rPr>
            <a:t>Test/train split</a:t>
          </a:r>
          <a:endParaRPr lang="en-US" sz="2200" b="0" dirty="0"/>
        </a:p>
      </dgm:t>
    </dgm:pt>
    <dgm:pt modelId="{B4174A97-C8D5-4F01-A1E8-F807CE170E4A}" type="parTrans" cxnId="{6400EC08-3ABE-47A3-B808-07D2DCEE47CD}">
      <dgm:prSet/>
      <dgm:spPr/>
      <dgm:t>
        <a:bodyPr/>
        <a:lstStyle/>
        <a:p>
          <a:endParaRPr lang="en-US" sz="2200" b="0"/>
        </a:p>
      </dgm:t>
    </dgm:pt>
    <dgm:pt modelId="{69416E47-AAA5-4078-8302-5E8FEE304C0C}" type="sibTrans" cxnId="{6400EC08-3ABE-47A3-B808-07D2DCEE47CD}">
      <dgm:prSet custT="1"/>
      <dgm:spPr/>
      <dgm:t>
        <a:bodyPr/>
        <a:lstStyle/>
        <a:p>
          <a:endParaRPr lang="en-US" sz="2200" b="0"/>
        </a:p>
      </dgm:t>
    </dgm:pt>
    <dgm:pt modelId="{077AF021-279C-490E-8FF4-AF042E555C55}">
      <dgm:prSet phldrT="[Text]" custT="1"/>
      <dgm:spPr/>
      <dgm:t>
        <a:bodyPr/>
        <a:lstStyle/>
        <a:p>
          <a:r>
            <a:rPr lang="en-US" sz="2200" dirty="0">
              <a:solidFill>
                <a:schemeClr val="accent3">
                  <a:lumMod val="25000"/>
                </a:schemeClr>
              </a:solidFill>
              <a:latin typeface="Abadi" panose="020B0604020104020204" pitchFamily="34" charset="0"/>
            </a:rPr>
            <a:t>Hyperparameter grid search</a:t>
          </a:r>
          <a:endParaRPr lang="en-US" sz="2200" b="0" dirty="0"/>
        </a:p>
      </dgm:t>
    </dgm:pt>
    <dgm:pt modelId="{D54CA61B-7719-41F7-85BB-6B9089AA1304}" type="parTrans" cxnId="{0F77BE43-7B0E-4E72-9A69-3621094155FE}">
      <dgm:prSet/>
      <dgm:spPr/>
      <dgm:t>
        <a:bodyPr/>
        <a:lstStyle/>
        <a:p>
          <a:endParaRPr lang="en-US" sz="2200" b="0"/>
        </a:p>
      </dgm:t>
    </dgm:pt>
    <dgm:pt modelId="{BB04C7DC-1FA4-4B43-B585-49DB78FD65A3}" type="sibTrans" cxnId="{0F77BE43-7B0E-4E72-9A69-3621094155FE}">
      <dgm:prSet custT="1"/>
      <dgm:spPr/>
      <dgm:t>
        <a:bodyPr/>
        <a:lstStyle/>
        <a:p>
          <a:endParaRPr lang="en-US" sz="2200" b="0"/>
        </a:p>
      </dgm:t>
    </dgm:pt>
    <dgm:pt modelId="{61FA857C-BD25-4ADF-B530-58AD8B54BFAF}">
      <dgm:prSet phldrT="[Text]" custT="1"/>
      <dgm:spPr/>
      <dgm:t>
        <a:bodyPr/>
        <a:lstStyle/>
        <a:p>
          <a:r>
            <a:rPr lang="en-US" sz="2200" b="0" i="0" dirty="0"/>
            <a:t>Build predictive models and evaluate </a:t>
          </a:r>
          <a:endParaRPr lang="en-US" sz="2200" b="0" dirty="0"/>
        </a:p>
      </dgm:t>
    </dgm:pt>
    <dgm:pt modelId="{7CAF0720-ACE2-4293-9BD9-617F58CE7612}" type="parTrans" cxnId="{4D9B7DDF-941B-4AE8-BC1F-5785937E6512}">
      <dgm:prSet/>
      <dgm:spPr/>
      <dgm:t>
        <a:bodyPr/>
        <a:lstStyle/>
        <a:p>
          <a:endParaRPr lang="en-US" sz="2200" b="0"/>
        </a:p>
      </dgm:t>
    </dgm:pt>
    <dgm:pt modelId="{A6437DF5-2666-41A6-A702-726E0137BFDE}" type="sibTrans" cxnId="{4D9B7DDF-941B-4AE8-BC1F-5785937E6512}">
      <dgm:prSet/>
      <dgm:spPr/>
      <dgm:t>
        <a:bodyPr/>
        <a:lstStyle/>
        <a:p>
          <a:endParaRPr lang="en-US" sz="2200" b="0"/>
        </a:p>
      </dgm:t>
    </dgm:pt>
    <dgm:pt modelId="{4541986E-B6CB-4133-8FFC-7B903CF09EC0}">
      <dgm:prSet phldrT="[Text]" custT="1"/>
      <dgm:spPr/>
      <dgm:t>
        <a:bodyPr/>
        <a:lstStyle/>
        <a:p>
          <a:r>
            <a:rPr lang="en-US" sz="2200" dirty="0">
              <a:solidFill>
                <a:schemeClr val="accent3">
                  <a:lumMod val="25000"/>
                </a:schemeClr>
              </a:solidFill>
              <a:latin typeface="Abadi" panose="020B0604020104020204" pitchFamily="34" charset="0"/>
            </a:rPr>
            <a:t>Train different classification models</a:t>
          </a:r>
          <a:endParaRPr lang="en-US" sz="2200" b="0" dirty="0"/>
        </a:p>
      </dgm:t>
    </dgm:pt>
    <dgm:pt modelId="{2710257D-8883-41A3-8DF5-248C6F965CD2}" type="sibTrans" cxnId="{7D2BAB61-5136-4B7B-A2CB-AAC458A534FE}">
      <dgm:prSet custT="1"/>
      <dgm:spPr/>
      <dgm:t>
        <a:bodyPr/>
        <a:lstStyle/>
        <a:p>
          <a:endParaRPr lang="en-US" sz="2200" b="0"/>
        </a:p>
      </dgm:t>
    </dgm:pt>
    <dgm:pt modelId="{C08E9497-57B0-4586-BD9C-CEF107F05A75}" type="parTrans" cxnId="{7D2BAB61-5136-4B7B-A2CB-AAC458A534FE}">
      <dgm:prSet/>
      <dgm:spPr/>
      <dgm:t>
        <a:bodyPr/>
        <a:lstStyle/>
        <a:p>
          <a:endParaRPr lang="en-US" sz="2200" b="0"/>
        </a:p>
      </dgm:t>
    </dgm:pt>
    <dgm:pt modelId="{14E54D58-7853-4D0B-BABA-19BF57C1DA4C}" type="pres">
      <dgm:prSet presAssocID="{A8B1099B-81B9-4FC3-8397-0FD8CB292130}" presName="linearFlow" presStyleCnt="0">
        <dgm:presLayoutVars>
          <dgm:resizeHandles val="exact"/>
        </dgm:presLayoutVars>
      </dgm:prSet>
      <dgm:spPr/>
    </dgm:pt>
    <dgm:pt modelId="{78B16589-4CFB-4627-B284-DE9BF0A64706}" type="pres">
      <dgm:prSet presAssocID="{893F3248-752A-4254-8D66-73CCDDF20D13}" presName="node" presStyleLbl="node1" presStyleIdx="0" presStyleCnt="4" custScaleX="182442" custLinFactNeighborX="9485" custLinFactNeighborY="-538">
        <dgm:presLayoutVars>
          <dgm:bulletEnabled val="1"/>
        </dgm:presLayoutVars>
      </dgm:prSet>
      <dgm:spPr/>
    </dgm:pt>
    <dgm:pt modelId="{8A59E4FE-05C7-4E22-9B4F-53285D4880C1}" type="pres">
      <dgm:prSet presAssocID="{69416E47-AAA5-4078-8302-5E8FEE304C0C}" presName="sibTrans" presStyleLbl="sibTrans2D1" presStyleIdx="0" presStyleCnt="3"/>
      <dgm:spPr/>
    </dgm:pt>
    <dgm:pt modelId="{D089C9A9-C176-4058-9358-81C3B987E5F7}" type="pres">
      <dgm:prSet presAssocID="{69416E47-AAA5-4078-8302-5E8FEE304C0C}" presName="connectorText" presStyleLbl="sibTrans2D1" presStyleIdx="0" presStyleCnt="3"/>
      <dgm:spPr/>
    </dgm:pt>
    <dgm:pt modelId="{0E80E1C9-8746-4014-9C80-9E5A9750630D}" type="pres">
      <dgm:prSet presAssocID="{4541986E-B6CB-4133-8FFC-7B903CF09EC0}" presName="node" presStyleLbl="node1" presStyleIdx="1" presStyleCnt="4" custScaleX="182442" custLinFactNeighborX="9485" custLinFactNeighborY="-538">
        <dgm:presLayoutVars>
          <dgm:bulletEnabled val="1"/>
        </dgm:presLayoutVars>
      </dgm:prSet>
      <dgm:spPr/>
    </dgm:pt>
    <dgm:pt modelId="{667253FE-BC59-4973-8FBF-221FBABF7D47}" type="pres">
      <dgm:prSet presAssocID="{2710257D-8883-41A3-8DF5-248C6F965CD2}" presName="sibTrans" presStyleLbl="sibTrans2D1" presStyleIdx="1" presStyleCnt="3"/>
      <dgm:spPr/>
    </dgm:pt>
    <dgm:pt modelId="{83F78812-B2B2-456E-AFC7-132541988EDC}" type="pres">
      <dgm:prSet presAssocID="{2710257D-8883-41A3-8DF5-248C6F965CD2}" presName="connectorText" presStyleLbl="sibTrans2D1" presStyleIdx="1" presStyleCnt="3"/>
      <dgm:spPr/>
    </dgm:pt>
    <dgm:pt modelId="{DBA217BA-7CC4-4FE1-8354-68592FE05B88}" type="pres">
      <dgm:prSet presAssocID="{077AF021-279C-490E-8FF4-AF042E555C55}" presName="node" presStyleLbl="node1" presStyleIdx="2" presStyleCnt="4" custScaleX="182442" custLinFactNeighborX="9485" custLinFactNeighborY="-538">
        <dgm:presLayoutVars>
          <dgm:bulletEnabled val="1"/>
        </dgm:presLayoutVars>
      </dgm:prSet>
      <dgm:spPr/>
    </dgm:pt>
    <dgm:pt modelId="{ECE313E5-0D6D-46F2-9960-37C030E5D07C}" type="pres">
      <dgm:prSet presAssocID="{BB04C7DC-1FA4-4B43-B585-49DB78FD65A3}" presName="sibTrans" presStyleLbl="sibTrans2D1" presStyleIdx="2" presStyleCnt="3"/>
      <dgm:spPr/>
    </dgm:pt>
    <dgm:pt modelId="{9E7D56CE-59F3-43CC-83C3-ADF94B555D28}" type="pres">
      <dgm:prSet presAssocID="{BB04C7DC-1FA4-4B43-B585-49DB78FD65A3}" presName="connectorText" presStyleLbl="sibTrans2D1" presStyleIdx="2" presStyleCnt="3"/>
      <dgm:spPr/>
    </dgm:pt>
    <dgm:pt modelId="{5CC51E27-3D69-4CC5-990A-9E6490AE6DB8}" type="pres">
      <dgm:prSet presAssocID="{61FA857C-BD25-4ADF-B530-58AD8B54BFAF}" presName="node" presStyleLbl="node1" presStyleIdx="3" presStyleCnt="4" custScaleX="182442" custLinFactNeighborX="9485" custLinFactNeighborY="-538">
        <dgm:presLayoutVars>
          <dgm:bulletEnabled val="1"/>
        </dgm:presLayoutVars>
      </dgm:prSet>
      <dgm:spPr/>
    </dgm:pt>
  </dgm:ptLst>
  <dgm:cxnLst>
    <dgm:cxn modelId="{6400EC08-3ABE-47A3-B808-07D2DCEE47CD}" srcId="{A8B1099B-81B9-4FC3-8397-0FD8CB292130}" destId="{893F3248-752A-4254-8D66-73CCDDF20D13}" srcOrd="0" destOrd="0" parTransId="{B4174A97-C8D5-4F01-A1E8-F807CE170E4A}" sibTransId="{69416E47-AAA5-4078-8302-5E8FEE304C0C}"/>
    <dgm:cxn modelId="{2B0E360E-81DE-4A9B-8FE0-0031F4BAD5C2}" type="presOf" srcId="{BB04C7DC-1FA4-4B43-B585-49DB78FD65A3}" destId="{9E7D56CE-59F3-43CC-83C3-ADF94B555D28}" srcOrd="1" destOrd="0" presId="urn:microsoft.com/office/officeart/2005/8/layout/process2"/>
    <dgm:cxn modelId="{3F609B12-EE93-4BCB-ADD6-7DD2F12640D8}" type="presOf" srcId="{4541986E-B6CB-4133-8FFC-7B903CF09EC0}" destId="{0E80E1C9-8746-4014-9C80-9E5A9750630D}" srcOrd="0" destOrd="0" presId="urn:microsoft.com/office/officeart/2005/8/layout/process2"/>
    <dgm:cxn modelId="{9841EE15-E71C-4E0D-945B-7E3420ACBE15}" type="presOf" srcId="{BB04C7DC-1FA4-4B43-B585-49DB78FD65A3}" destId="{ECE313E5-0D6D-46F2-9960-37C030E5D07C}" srcOrd="0" destOrd="0" presId="urn:microsoft.com/office/officeart/2005/8/layout/process2"/>
    <dgm:cxn modelId="{F2791B16-A282-4D7A-8F7C-7CE4CC738C07}" type="presOf" srcId="{2710257D-8883-41A3-8DF5-248C6F965CD2}" destId="{83F78812-B2B2-456E-AFC7-132541988EDC}" srcOrd="1" destOrd="0" presId="urn:microsoft.com/office/officeart/2005/8/layout/process2"/>
    <dgm:cxn modelId="{D4F66236-A7CB-4273-B2C0-79FA0D1298E9}" type="presOf" srcId="{893F3248-752A-4254-8D66-73CCDDF20D13}" destId="{78B16589-4CFB-4627-B284-DE9BF0A64706}" srcOrd="0" destOrd="0" presId="urn:microsoft.com/office/officeart/2005/8/layout/process2"/>
    <dgm:cxn modelId="{7D2BAB61-5136-4B7B-A2CB-AAC458A534FE}" srcId="{A8B1099B-81B9-4FC3-8397-0FD8CB292130}" destId="{4541986E-B6CB-4133-8FFC-7B903CF09EC0}" srcOrd="1" destOrd="0" parTransId="{C08E9497-57B0-4586-BD9C-CEF107F05A75}" sibTransId="{2710257D-8883-41A3-8DF5-248C6F965CD2}"/>
    <dgm:cxn modelId="{0F77BE43-7B0E-4E72-9A69-3621094155FE}" srcId="{A8B1099B-81B9-4FC3-8397-0FD8CB292130}" destId="{077AF021-279C-490E-8FF4-AF042E555C55}" srcOrd="2" destOrd="0" parTransId="{D54CA61B-7719-41F7-85BB-6B9089AA1304}" sibTransId="{BB04C7DC-1FA4-4B43-B585-49DB78FD65A3}"/>
    <dgm:cxn modelId="{70861166-2099-4183-86AB-471F088C0841}" type="presOf" srcId="{A8B1099B-81B9-4FC3-8397-0FD8CB292130}" destId="{14E54D58-7853-4D0B-BABA-19BF57C1DA4C}" srcOrd="0" destOrd="0" presId="urn:microsoft.com/office/officeart/2005/8/layout/process2"/>
    <dgm:cxn modelId="{8D7F9369-B18B-4A5D-B154-BDCAEFAB8DB2}" type="presOf" srcId="{077AF021-279C-490E-8FF4-AF042E555C55}" destId="{DBA217BA-7CC4-4FE1-8354-68592FE05B88}" srcOrd="0" destOrd="0" presId="urn:microsoft.com/office/officeart/2005/8/layout/process2"/>
    <dgm:cxn modelId="{B48C8D89-8893-484E-99D3-1C63BE54D709}" type="presOf" srcId="{2710257D-8883-41A3-8DF5-248C6F965CD2}" destId="{667253FE-BC59-4973-8FBF-221FBABF7D47}" srcOrd="0" destOrd="0" presId="urn:microsoft.com/office/officeart/2005/8/layout/process2"/>
    <dgm:cxn modelId="{B0C7DF89-CF7B-4568-A775-33C336CB0F26}" type="presOf" srcId="{61FA857C-BD25-4ADF-B530-58AD8B54BFAF}" destId="{5CC51E27-3D69-4CC5-990A-9E6490AE6DB8}" srcOrd="0" destOrd="0" presId="urn:microsoft.com/office/officeart/2005/8/layout/process2"/>
    <dgm:cxn modelId="{C27EF5BB-8834-4455-8AB1-6A00FAE6B7F3}" type="presOf" srcId="{69416E47-AAA5-4078-8302-5E8FEE304C0C}" destId="{8A59E4FE-05C7-4E22-9B4F-53285D4880C1}" srcOrd="0" destOrd="0" presId="urn:microsoft.com/office/officeart/2005/8/layout/process2"/>
    <dgm:cxn modelId="{4D9B7DDF-941B-4AE8-BC1F-5785937E6512}" srcId="{A8B1099B-81B9-4FC3-8397-0FD8CB292130}" destId="{61FA857C-BD25-4ADF-B530-58AD8B54BFAF}" srcOrd="3" destOrd="0" parTransId="{7CAF0720-ACE2-4293-9BD9-617F58CE7612}" sibTransId="{A6437DF5-2666-41A6-A702-726E0137BFDE}"/>
    <dgm:cxn modelId="{4DE6B6E0-2C6A-4323-8145-5B8A13C892D3}" type="presOf" srcId="{69416E47-AAA5-4078-8302-5E8FEE304C0C}" destId="{D089C9A9-C176-4058-9358-81C3B987E5F7}" srcOrd="1" destOrd="0" presId="urn:microsoft.com/office/officeart/2005/8/layout/process2"/>
    <dgm:cxn modelId="{7B98C699-267E-46CC-8012-82747F595DAD}" type="presParOf" srcId="{14E54D58-7853-4D0B-BABA-19BF57C1DA4C}" destId="{78B16589-4CFB-4627-B284-DE9BF0A64706}" srcOrd="0" destOrd="0" presId="urn:microsoft.com/office/officeart/2005/8/layout/process2"/>
    <dgm:cxn modelId="{C53CE71D-43D3-4754-A386-FEF5E1BBBFCD}" type="presParOf" srcId="{14E54D58-7853-4D0B-BABA-19BF57C1DA4C}" destId="{8A59E4FE-05C7-4E22-9B4F-53285D4880C1}" srcOrd="1" destOrd="0" presId="urn:microsoft.com/office/officeart/2005/8/layout/process2"/>
    <dgm:cxn modelId="{6EC8B670-46DD-4AFD-A020-83059BFE85A0}" type="presParOf" srcId="{8A59E4FE-05C7-4E22-9B4F-53285D4880C1}" destId="{D089C9A9-C176-4058-9358-81C3B987E5F7}" srcOrd="0" destOrd="0" presId="urn:microsoft.com/office/officeart/2005/8/layout/process2"/>
    <dgm:cxn modelId="{8F0D21D8-E6F2-4789-88B6-C5EFEE2C304F}" type="presParOf" srcId="{14E54D58-7853-4D0B-BABA-19BF57C1DA4C}" destId="{0E80E1C9-8746-4014-9C80-9E5A9750630D}" srcOrd="2" destOrd="0" presId="urn:microsoft.com/office/officeart/2005/8/layout/process2"/>
    <dgm:cxn modelId="{50C352DE-9D22-409F-BF22-9F57541E82E6}" type="presParOf" srcId="{14E54D58-7853-4D0B-BABA-19BF57C1DA4C}" destId="{667253FE-BC59-4973-8FBF-221FBABF7D47}" srcOrd="3" destOrd="0" presId="urn:microsoft.com/office/officeart/2005/8/layout/process2"/>
    <dgm:cxn modelId="{3B003C07-42A8-469C-BDB3-A01FED6378D2}" type="presParOf" srcId="{667253FE-BC59-4973-8FBF-221FBABF7D47}" destId="{83F78812-B2B2-456E-AFC7-132541988EDC}" srcOrd="0" destOrd="0" presId="urn:microsoft.com/office/officeart/2005/8/layout/process2"/>
    <dgm:cxn modelId="{3F9825E4-75C5-4448-AFE1-0EFF7362B232}" type="presParOf" srcId="{14E54D58-7853-4D0B-BABA-19BF57C1DA4C}" destId="{DBA217BA-7CC4-4FE1-8354-68592FE05B88}" srcOrd="4" destOrd="0" presId="urn:microsoft.com/office/officeart/2005/8/layout/process2"/>
    <dgm:cxn modelId="{13F73E61-2A00-4EF2-B782-D264CD10A369}" type="presParOf" srcId="{14E54D58-7853-4D0B-BABA-19BF57C1DA4C}" destId="{ECE313E5-0D6D-46F2-9960-37C030E5D07C}" srcOrd="5" destOrd="0" presId="urn:microsoft.com/office/officeart/2005/8/layout/process2"/>
    <dgm:cxn modelId="{125C6783-7D7D-44C1-9BEB-E816D3543065}" type="presParOf" srcId="{ECE313E5-0D6D-46F2-9960-37C030E5D07C}" destId="{9E7D56CE-59F3-43CC-83C3-ADF94B555D28}" srcOrd="0" destOrd="0" presId="urn:microsoft.com/office/officeart/2005/8/layout/process2"/>
    <dgm:cxn modelId="{9560537C-A760-4A3F-B90E-B180FEC7F232}" type="presParOf" srcId="{14E54D58-7853-4D0B-BABA-19BF57C1DA4C}" destId="{5CC51E27-3D69-4CC5-990A-9E6490AE6DB8}"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39390A-6EBD-4813-83ED-E512FAD805BE}">
      <dsp:nvSpPr>
        <dsp:cNvPr id="0" name=""/>
        <dsp:cNvSpPr/>
      </dsp:nvSpPr>
      <dsp:spPr>
        <a:xfrm>
          <a:off x="236" y="351341"/>
          <a:ext cx="1646622" cy="99678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effectLst/>
              <a:ea typeface="DengXian" panose="02010600030101010101" pitchFamily="2" charset="-122"/>
              <a:cs typeface="Times New Roman" panose="02020603050405020304" pitchFamily="18" charset="0"/>
            </a:rPr>
            <a:t>Request from SPACEX REST API</a:t>
          </a:r>
          <a:endParaRPr lang="en-US" sz="1800" kern="1200" dirty="0"/>
        </a:p>
      </dsp:txBody>
      <dsp:txXfrm>
        <a:off x="29431" y="380536"/>
        <a:ext cx="1588232" cy="938398"/>
      </dsp:txXfrm>
    </dsp:sp>
    <dsp:sp modelId="{A9767833-D179-4DF0-9AF2-CB90A65865D8}">
      <dsp:nvSpPr>
        <dsp:cNvPr id="0" name=""/>
        <dsp:cNvSpPr/>
      </dsp:nvSpPr>
      <dsp:spPr>
        <a:xfrm>
          <a:off x="1705411" y="767228"/>
          <a:ext cx="141059" cy="165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05411" y="800230"/>
        <a:ext cx="98741" cy="99008"/>
      </dsp:txXfrm>
    </dsp:sp>
    <dsp:sp modelId="{2A888608-47B7-4FE1-B78D-633F1114A3B9}">
      <dsp:nvSpPr>
        <dsp:cNvPr id="0" name=""/>
        <dsp:cNvSpPr/>
      </dsp:nvSpPr>
      <dsp:spPr>
        <a:xfrm>
          <a:off x="1913008" y="351341"/>
          <a:ext cx="1646622" cy="99678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effectLst/>
              <a:ea typeface="DengXian" panose="02010600030101010101" pitchFamily="2" charset="-122"/>
              <a:cs typeface="Times New Roman" panose="02020603050405020304" pitchFamily="18" charset="0"/>
            </a:rPr>
            <a:t>Convert response into JSON format</a:t>
          </a:r>
          <a:endParaRPr lang="en-US" sz="1800" kern="1200" dirty="0"/>
        </a:p>
      </dsp:txBody>
      <dsp:txXfrm>
        <a:off x="1942203" y="380536"/>
        <a:ext cx="1588232" cy="938398"/>
      </dsp:txXfrm>
    </dsp:sp>
    <dsp:sp modelId="{412B5678-030F-44A8-9AE1-64AD6F02FB49}">
      <dsp:nvSpPr>
        <dsp:cNvPr id="0" name=""/>
        <dsp:cNvSpPr/>
      </dsp:nvSpPr>
      <dsp:spPr>
        <a:xfrm>
          <a:off x="3618183" y="767228"/>
          <a:ext cx="141059" cy="165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618183" y="800230"/>
        <a:ext cx="98741" cy="99008"/>
      </dsp:txXfrm>
    </dsp:sp>
    <dsp:sp modelId="{F27AB0E1-E01D-4437-BA01-783A6549800E}">
      <dsp:nvSpPr>
        <dsp:cNvPr id="0" name=""/>
        <dsp:cNvSpPr/>
      </dsp:nvSpPr>
      <dsp:spPr>
        <a:xfrm>
          <a:off x="3825780" y="351341"/>
          <a:ext cx="1646622" cy="99678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effectLst/>
              <a:ea typeface="DengXian" panose="02010600030101010101" pitchFamily="2" charset="-122"/>
              <a:cs typeface="Times New Roman" panose="02020603050405020304" pitchFamily="18" charset="0"/>
            </a:rPr>
            <a:t>Feature Selection</a:t>
          </a:r>
          <a:endParaRPr lang="en-US" sz="1800" kern="1200" dirty="0"/>
        </a:p>
      </dsp:txBody>
      <dsp:txXfrm>
        <a:off x="3854975" y="380536"/>
        <a:ext cx="1588232" cy="938398"/>
      </dsp:txXfrm>
    </dsp:sp>
    <dsp:sp modelId="{52B7BF62-32AD-4D80-ABCC-2CEC7B561259}">
      <dsp:nvSpPr>
        <dsp:cNvPr id="0" name=""/>
        <dsp:cNvSpPr/>
      </dsp:nvSpPr>
      <dsp:spPr>
        <a:xfrm rot="5400000">
          <a:off x="4578562" y="1394705"/>
          <a:ext cx="141059" cy="165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4599588" y="1406681"/>
        <a:ext cx="99008" cy="98741"/>
      </dsp:txXfrm>
    </dsp:sp>
    <dsp:sp modelId="{38F6C573-CB21-46C4-A129-0BCCF64DAB71}">
      <dsp:nvSpPr>
        <dsp:cNvPr id="0" name=""/>
        <dsp:cNvSpPr/>
      </dsp:nvSpPr>
      <dsp:spPr>
        <a:xfrm>
          <a:off x="3825780" y="1614279"/>
          <a:ext cx="1646622" cy="99678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effectLst/>
              <a:ea typeface="DengXian" panose="02010600030101010101" pitchFamily="2" charset="-122"/>
              <a:cs typeface="Times New Roman" panose="02020603050405020304" pitchFamily="18" charset="0"/>
            </a:rPr>
            <a:t>Get core data</a:t>
          </a:r>
          <a:endParaRPr lang="en-US" sz="1800" kern="1200" dirty="0"/>
        </a:p>
      </dsp:txBody>
      <dsp:txXfrm>
        <a:off x="3854975" y="1643474"/>
        <a:ext cx="1588232" cy="938398"/>
      </dsp:txXfrm>
    </dsp:sp>
    <dsp:sp modelId="{4757893F-D76E-4EF3-A9E3-A863A83619BF}">
      <dsp:nvSpPr>
        <dsp:cNvPr id="0" name=""/>
        <dsp:cNvSpPr/>
      </dsp:nvSpPr>
      <dsp:spPr>
        <a:xfrm rot="10800000">
          <a:off x="3626168" y="2030167"/>
          <a:ext cx="141059" cy="165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668486" y="2063169"/>
        <a:ext cx="98741" cy="99008"/>
      </dsp:txXfrm>
    </dsp:sp>
    <dsp:sp modelId="{6CDCD14B-B6EA-4E77-8ED6-B9551B092208}">
      <dsp:nvSpPr>
        <dsp:cNvPr id="0" name=""/>
        <dsp:cNvSpPr/>
      </dsp:nvSpPr>
      <dsp:spPr>
        <a:xfrm>
          <a:off x="1913008" y="1614279"/>
          <a:ext cx="1646622" cy="99678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effectLst/>
              <a:ea typeface="DengXian" panose="02010600030101010101" pitchFamily="2" charset="-122"/>
              <a:cs typeface="Times New Roman" panose="02020603050405020304" pitchFamily="18" charset="0"/>
            </a:rPr>
            <a:t>Construct Data Frame</a:t>
          </a:r>
          <a:endParaRPr lang="en-US" sz="1800" kern="1200" dirty="0"/>
        </a:p>
      </dsp:txBody>
      <dsp:txXfrm>
        <a:off x="1942203" y="1643474"/>
        <a:ext cx="1588232" cy="938398"/>
      </dsp:txXfrm>
    </dsp:sp>
    <dsp:sp modelId="{5890C914-7CA9-4985-B0C3-3C69B779686E}">
      <dsp:nvSpPr>
        <dsp:cNvPr id="0" name=""/>
        <dsp:cNvSpPr/>
      </dsp:nvSpPr>
      <dsp:spPr>
        <a:xfrm rot="10800000">
          <a:off x="1713395" y="2030167"/>
          <a:ext cx="141059" cy="165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755713" y="2063169"/>
        <a:ext cx="98741" cy="99008"/>
      </dsp:txXfrm>
    </dsp:sp>
    <dsp:sp modelId="{0F7380C8-610E-4342-80F4-4B0C9EF07458}">
      <dsp:nvSpPr>
        <dsp:cNvPr id="0" name=""/>
        <dsp:cNvSpPr/>
      </dsp:nvSpPr>
      <dsp:spPr>
        <a:xfrm>
          <a:off x="236" y="1614279"/>
          <a:ext cx="1646622" cy="99678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effectLst/>
              <a:ea typeface="DengXian" panose="02010600030101010101" pitchFamily="2" charset="-122"/>
              <a:cs typeface="Times New Roman" panose="02020603050405020304" pitchFamily="18" charset="0"/>
            </a:rPr>
            <a:t>Filter Falcon 9’s launches</a:t>
          </a:r>
          <a:endParaRPr lang="en-US" sz="1800" kern="1200" dirty="0"/>
        </a:p>
      </dsp:txBody>
      <dsp:txXfrm>
        <a:off x="29431" y="1643474"/>
        <a:ext cx="1588232" cy="938398"/>
      </dsp:txXfrm>
    </dsp:sp>
    <dsp:sp modelId="{1E477F91-D581-49EB-B682-C06BCCA7CFA4}">
      <dsp:nvSpPr>
        <dsp:cNvPr id="0" name=""/>
        <dsp:cNvSpPr/>
      </dsp:nvSpPr>
      <dsp:spPr>
        <a:xfrm rot="5400000">
          <a:off x="753017" y="2657643"/>
          <a:ext cx="141059" cy="165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774043" y="2669619"/>
        <a:ext cx="99008" cy="98741"/>
      </dsp:txXfrm>
    </dsp:sp>
    <dsp:sp modelId="{00152F2C-41B6-4E5D-83AF-053BDA7E7124}">
      <dsp:nvSpPr>
        <dsp:cNvPr id="0" name=""/>
        <dsp:cNvSpPr/>
      </dsp:nvSpPr>
      <dsp:spPr>
        <a:xfrm>
          <a:off x="236" y="2877217"/>
          <a:ext cx="1646622" cy="99678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effectLst/>
              <a:ea typeface="DengXian" panose="02010600030101010101" pitchFamily="2" charset="-122"/>
              <a:cs typeface="Times New Roman" panose="02020603050405020304" pitchFamily="18" charset="0"/>
            </a:rPr>
            <a:t>Drop missing value</a:t>
          </a:r>
          <a:endParaRPr lang="en-US" sz="1800" kern="1200" dirty="0"/>
        </a:p>
      </dsp:txBody>
      <dsp:txXfrm>
        <a:off x="29431" y="2906412"/>
        <a:ext cx="1588232" cy="938398"/>
      </dsp:txXfrm>
    </dsp:sp>
    <dsp:sp modelId="{E270DAD4-4153-4CD9-B6FA-B842A83F972D}">
      <dsp:nvSpPr>
        <dsp:cNvPr id="0" name=""/>
        <dsp:cNvSpPr/>
      </dsp:nvSpPr>
      <dsp:spPr>
        <a:xfrm>
          <a:off x="1705411" y="3293105"/>
          <a:ext cx="141059" cy="165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05411" y="3326107"/>
        <a:ext cx="98741" cy="99008"/>
      </dsp:txXfrm>
    </dsp:sp>
    <dsp:sp modelId="{1F90E4C6-44A0-410A-963B-EE77117984FD}">
      <dsp:nvSpPr>
        <dsp:cNvPr id="0" name=""/>
        <dsp:cNvSpPr/>
      </dsp:nvSpPr>
      <dsp:spPr>
        <a:xfrm>
          <a:off x="1913008" y="2877217"/>
          <a:ext cx="1646622" cy="99678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effectLst/>
              <a:ea typeface="DengXian" panose="02010600030101010101" pitchFamily="2" charset="-122"/>
              <a:cs typeface="Times New Roman" panose="02020603050405020304" pitchFamily="18" charset="0"/>
            </a:rPr>
            <a:t>Export to .csv file</a:t>
          </a:r>
          <a:endParaRPr lang="en-US" sz="1800" kern="1200" dirty="0"/>
        </a:p>
      </dsp:txBody>
      <dsp:txXfrm>
        <a:off x="1942203" y="2906412"/>
        <a:ext cx="1588232" cy="938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62648-DE8A-4509-B741-3BF908A68742}">
      <dsp:nvSpPr>
        <dsp:cNvPr id="0" name=""/>
        <dsp:cNvSpPr/>
      </dsp:nvSpPr>
      <dsp:spPr>
        <a:xfrm>
          <a:off x="4" y="2567"/>
          <a:ext cx="5460990" cy="600248"/>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Getting Response from HTML</a:t>
          </a:r>
          <a:endParaRPr lang="en-US" sz="2000" b="0" kern="1200" dirty="0"/>
        </a:p>
      </dsp:txBody>
      <dsp:txXfrm>
        <a:off x="17585" y="20148"/>
        <a:ext cx="5425828" cy="565086"/>
      </dsp:txXfrm>
    </dsp:sp>
    <dsp:sp modelId="{C59191E8-1E2F-414C-8062-E5BD67306816}">
      <dsp:nvSpPr>
        <dsp:cNvPr id="0" name=""/>
        <dsp:cNvSpPr/>
      </dsp:nvSpPr>
      <dsp:spPr>
        <a:xfrm rot="5400000">
          <a:off x="2617952" y="617822"/>
          <a:ext cx="225093" cy="270111"/>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b="0" kern="1200"/>
        </a:p>
      </dsp:txBody>
      <dsp:txXfrm rot="-5400000">
        <a:off x="2649465" y="640331"/>
        <a:ext cx="162067" cy="157565"/>
      </dsp:txXfrm>
    </dsp:sp>
    <dsp:sp modelId="{8ACB1813-BB28-4BDB-BFC4-7A15C6638C0B}">
      <dsp:nvSpPr>
        <dsp:cNvPr id="0" name=""/>
        <dsp:cNvSpPr/>
      </dsp:nvSpPr>
      <dsp:spPr>
        <a:xfrm>
          <a:off x="4" y="902940"/>
          <a:ext cx="5460990" cy="600248"/>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kern="1200" dirty="0"/>
            <a:t>Create a </a:t>
          </a:r>
          <a:r>
            <a:rPr lang="en-US" sz="2000" b="0" kern="1200" dirty="0" err="1"/>
            <a:t>BeautifulSoup</a:t>
          </a:r>
          <a:r>
            <a:rPr lang="en-US" sz="2000" b="0" kern="1200" dirty="0"/>
            <a:t> object</a:t>
          </a:r>
        </a:p>
      </dsp:txBody>
      <dsp:txXfrm>
        <a:off x="17585" y="920521"/>
        <a:ext cx="5425828" cy="565086"/>
      </dsp:txXfrm>
    </dsp:sp>
    <dsp:sp modelId="{7AA5A3D3-D9B0-41B4-9A80-D55CAAD76107}">
      <dsp:nvSpPr>
        <dsp:cNvPr id="0" name=""/>
        <dsp:cNvSpPr/>
      </dsp:nvSpPr>
      <dsp:spPr>
        <a:xfrm rot="5400000">
          <a:off x="2617952" y="1518195"/>
          <a:ext cx="225093" cy="270111"/>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b="0" kern="1200"/>
        </a:p>
      </dsp:txBody>
      <dsp:txXfrm rot="-5400000">
        <a:off x="2649465" y="1540704"/>
        <a:ext cx="162067" cy="157565"/>
      </dsp:txXfrm>
    </dsp:sp>
    <dsp:sp modelId="{49EC9772-B1C1-4E86-ADB3-42A512A8E122}">
      <dsp:nvSpPr>
        <dsp:cNvPr id="0" name=""/>
        <dsp:cNvSpPr/>
      </dsp:nvSpPr>
      <dsp:spPr>
        <a:xfrm>
          <a:off x="4" y="1803313"/>
          <a:ext cx="5460990" cy="600248"/>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Extract HTML table column names</a:t>
          </a:r>
          <a:endParaRPr lang="en-US" sz="2000" b="0" kern="1200" dirty="0"/>
        </a:p>
      </dsp:txBody>
      <dsp:txXfrm>
        <a:off x="17585" y="1820894"/>
        <a:ext cx="5425828" cy="565086"/>
      </dsp:txXfrm>
    </dsp:sp>
    <dsp:sp modelId="{7153555B-16BD-487E-80FA-F72D48BB62CA}">
      <dsp:nvSpPr>
        <dsp:cNvPr id="0" name=""/>
        <dsp:cNvSpPr/>
      </dsp:nvSpPr>
      <dsp:spPr>
        <a:xfrm rot="5400000">
          <a:off x="2617952" y="2418568"/>
          <a:ext cx="225093" cy="270111"/>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b="0" kern="1200"/>
        </a:p>
      </dsp:txBody>
      <dsp:txXfrm rot="-5400000">
        <a:off x="2649465" y="2441077"/>
        <a:ext cx="162067" cy="157565"/>
      </dsp:txXfrm>
    </dsp:sp>
    <dsp:sp modelId="{51B35CA2-42B4-4CD6-B4B2-904D32CFD67F}">
      <dsp:nvSpPr>
        <dsp:cNvPr id="0" name=""/>
        <dsp:cNvSpPr/>
      </dsp:nvSpPr>
      <dsp:spPr>
        <a:xfrm>
          <a:off x="4" y="2703686"/>
          <a:ext cx="5460990" cy="600248"/>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Parsing data from HTML tables into data frame</a:t>
          </a:r>
          <a:endParaRPr lang="en-US" sz="2000" b="0" kern="1200" dirty="0"/>
        </a:p>
      </dsp:txBody>
      <dsp:txXfrm>
        <a:off x="17585" y="2721267"/>
        <a:ext cx="5425828" cy="565086"/>
      </dsp:txXfrm>
    </dsp:sp>
    <dsp:sp modelId="{AC4A12DC-1595-43B7-ABEB-47E04476A99F}">
      <dsp:nvSpPr>
        <dsp:cNvPr id="0" name=""/>
        <dsp:cNvSpPr/>
      </dsp:nvSpPr>
      <dsp:spPr>
        <a:xfrm rot="5400000">
          <a:off x="2617952" y="3318941"/>
          <a:ext cx="225093" cy="270111"/>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b="0" kern="1200"/>
        </a:p>
      </dsp:txBody>
      <dsp:txXfrm rot="-5400000">
        <a:off x="2649465" y="3341450"/>
        <a:ext cx="162067" cy="157565"/>
      </dsp:txXfrm>
    </dsp:sp>
    <dsp:sp modelId="{D1E458FD-D6DA-4980-92CB-A461F0A5CA85}">
      <dsp:nvSpPr>
        <dsp:cNvPr id="0" name=""/>
        <dsp:cNvSpPr/>
      </dsp:nvSpPr>
      <dsp:spPr>
        <a:xfrm>
          <a:off x="4" y="3604059"/>
          <a:ext cx="5460990" cy="600248"/>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kern="1200" dirty="0"/>
            <a:t>Export to .csv file</a:t>
          </a:r>
        </a:p>
      </dsp:txBody>
      <dsp:txXfrm>
        <a:off x="17585" y="3621640"/>
        <a:ext cx="5425828" cy="5650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47CB0-EB36-44CB-91F7-A8341EEAF7E8}">
      <dsp:nvSpPr>
        <dsp:cNvPr id="0" name=""/>
        <dsp:cNvSpPr/>
      </dsp:nvSpPr>
      <dsp:spPr>
        <a:xfrm>
          <a:off x="2011" y="20028"/>
          <a:ext cx="2850935" cy="113370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dirty="0"/>
            <a:t>Check null value</a:t>
          </a:r>
        </a:p>
      </dsp:txBody>
      <dsp:txXfrm>
        <a:off x="35216" y="53233"/>
        <a:ext cx="2784525" cy="1067296"/>
      </dsp:txXfrm>
    </dsp:sp>
    <dsp:sp modelId="{E9AC8446-7E78-46A5-9AB6-EAE6E470BFC4}">
      <dsp:nvSpPr>
        <dsp:cNvPr id="0" name=""/>
        <dsp:cNvSpPr/>
      </dsp:nvSpPr>
      <dsp:spPr>
        <a:xfrm rot="21587284">
          <a:off x="2914315" y="495257"/>
          <a:ext cx="147845" cy="17170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914315" y="529679"/>
        <a:ext cx="103492" cy="103022"/>
      </dsp:txXfrm>
    </dsp:sp>
    <dsp:sp modelId="{3FB9CC10-368E-4193-83DB-AB564856CD7C}">
      <dsp:nvSpPr>
        <dsp:cNvPr id="0" name=""/>
        <dsp:cNvSpPr/>
      </dsp:nvSpPr>
      <dsp:spPr>
        <a:xfrm>
          <a:off x="3131897" y="8451"/>
          <a:ext cx="2850935" cy="113370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Number of launches per site</a:t>
          </a:r>
          <a:endParaRPr lang="en-US" sz="2200" b="0" kern="1200" dirty="0"/>
        </a:p>
      </dsp:txBody>
      <dsp:txXfrm>
        <a:off x="3165102" y="41656"/>
        <a:ext cx="2784525" cy="1067296"/>
      </dsp:txXfrm>
    </dsp:sp>
    <dsp:sp modelId="{CAE9506D-9430-43CA-BF57-E10A58C6650F}">
      <dsp:nvSpPr>
        <dsp:cNvPr id="0" name=""/>
        <dsp:cNvSpPr/>
      </dsp:nvSpPr>
      <dsp:spPr>
        <a:xfrm rot="5404862">
          <a:off x="4479908" y="1196237"/>
          <a:ext cx="152914" cy="17170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b="0" kern="1200"/>
        </a:p>
      </dsp:txBody>
      <dsp:txXfrm rot="-5400000">
        <a:off x="4504886" y="1205631"/>
        <a:ext cx="103022" cy="107040"/>
      </dsp:txXfrm>
    </dsp:sp>
    <dsp:sp modelId="{36AAF7AC-2A34-4702-9959-852251A09209}">
      <dsp:nvSpPr>
        <dsp:cNvPr id="0" name=""/>
        <dsp:cNvSpPr/>
      </dsp:nvSpPr>
      <dsp:spPr>
        <a:xfrm>
          <a:off x="3129886" y="1430675"/>
          <a:ext cx="2850935" cy="113370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Number and occurrence per orbit</a:t>
          </a:r>
          <a:endParaRPr lang="en-US" sz="2200" b="0" kern="1200" dirty="0"/>
        </a:p>
      </dsp:txBody>
      <dsp:txXfrm>
        <a:off x="3163091" y="1463880"/>
        <a:ext cx="2784525" cy="1067296"/>
      </dsp:txXfrm>
    </dsp:sp>
    <dsp:sp modelId="{67792F71-BA25-49C2-A504-359CE5738EF5}">
      <dsp:nvSpPr>
        <dsp:cNvPr id="0" name=""/>
        <dsp:cNvSpPr/>
      </dsp:nvSpPr>
      <dsp:spPr>
        <a:xfrm rot="10800000">
          <a:off x="2922181" y="1911677"/>
          <a:ext cx="146778" cy="17170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b="0" kern="1200"/>
        </a:p>
      </dsp:txBody>
      <dsp:txXfrm rot="10800000">
        <a:off x="2966214" y="1946017"/>
        <a:ext cx="102745" cy="103022"/>
      </dsp:txXfrm>
    </dsp:sp>
    <dsp:sp modelId="{A50A5953-1553-4243-9F9B-1C3F330F6372}">
      <dsp:nvSpPr>
        <dsp:cNvPr id="0" name=""/>
        <dsp:cNvSpPr/>
      </dsp:nvSpPr>
      <dsp:spPr>
        <a:xfrm>
          <a:off x="2011" y="1430675"/>
          <a:ext cx="2850935" cy="113370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Number and occurrence of mission outcome per orbit</a:t>
          </a:r>
          <a:endParaRPr lang="en-US" sz="2200" b="0" kern="1200" dirty="0"/>
        </a:p>
      </dsp:txBody>
      <dsp:txXfrm>
        <a:off x="35216" y="1463880"/>
        <a:ext cx="2784525" cy="1067296"/>
      </dsp:txXfrm>
    </dsp:sp>
    <dsp:sp modelId="{C2D62449-233F-408A-AAF5-B9ABE7D2F0A3}">
      <dsp:nvSpPr>
        <dsp:cNvPr id="0" name=""/>
        <dsp:cNvSpPr/>
      </dsp:nvSpPr>
      <dsp:spPr>
        <a:xfrm rot="5400000">
          <a:off x="1354089" y="2612846"/>
          <a:ext cx="146778" cy="17170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b="0" kern="1200"/>
        </a:p>
      </dsp:txBody>
      <dsp:txXfrm rot="-5400000">
        <a:off x="1375968" y="2625308"/>
        <a:ext cx="103022" cy="102745"/>
      </dsp:txXfrm>
    </dsp:sp>
    <dsp:sp modelId="{B148B2F8-082D-4EB9-B3B9-114E074A34E5}">
      <dsp:nvSpPr>
        <dsp:cNvPr id="0" name=""/>
        <dsp:cNvSpPr/>
      </dsp:nvSpPr>
      <dsp:spPr>
        <a:xfrm>
          <a:off x="2011" y="2841321"/>
          <a:ext cx="2850935" cy="113370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Classify landing outcomes</a:t>
          </a:r>
          <a:endParaRPr lang="en-US" sz="2200" b="0" kern="1200" dirty="0"/>
        </a:p>
      </dsp:txBody>
      <dsp:txXfrm>
        <a:off x="35216" y="2874526"/>
        <a:ext cx="2784525" cy="1067296"/>
      </dsp:txXfrm>
    </dsp:sp>
    <dsp:sp modelId="{F738FA78-80C4-4C0A-8CDF-B931C40A503F}">
      <dsp:nvSpPr>
        <dsp:cNvPr id="0" name=""/>
        <dsp:cNvSpPr/>
      </dsp:nvSpPr>
      <dsp:spPr>
        <a:xfrm>
          <a:off x="2913873" y="3322323"/>
          <a:ext cx="146778" cy="17170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b="0" kern="1200"/>
        </a:p>
      </dsp:txBody>
      <dsp:txXfrm>
        <a:off x="2913873" y="3356663"/>
        <a:ext cx="102745" cy="103022"/>
      </dsp:txXfrm>
    </dsp:sp>
    <dsp:sp modelId="{C88D8BB8-E2CE-4D8E-9082-7D85FFEF8775}">
      <dsp:nvSpPr>
        <dsp:cNvPr id="0" name=""/>
        <dsp:cNvSpPr/>
      </dsp:nvSpPr>
      <dsp:spPr>
        <a:xfrm>
          <a:off x="3129886" y="2841321"/>
          <a:ext cx="2850935" cy="1133706"/>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dirty="0"/>
            <a:t>Handle null value</a:t>
          </a:r>
        </a:p>
      </dsp:txBody>
      <dsp:txXfrm>
        <a:off x="3163091" y="2874526"/>
        <a:ext cx="2784525" cy="10672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16589-4CFB-4627-B284-DE9BF0A64706}">
      <dsp:nvSpPr>
        <dsp:cNvPr id="0" name=""/>
        <dsp:cNvSpPr/>
      </dsp:nvSpPr>
      <dsp:spPr>
        <a:xfrm>
          <a:off x="0" y="2052"/>
          <a:ext cx="5461000" cy="763393"/>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accent3">
                  <a:lumMod val="25000"/>
                </a:schemeClr>
              </a:solidFill>
              <a:latin typeface="Abadi" panose="020B0604020104020204" pitchFamily="34" charset="0"/>
            </a:rPr>
            <a:t>Test/train split</a:t>
          </a:r>
          <a:endParaRPr lang="en-US" sz="2200" b="0" kern="1200" dirty="0"/>
        </a:p>
      </dsp:txBody>
      <dsp:txXfrm>
        <a:off x="22359" y="24411"/>
        <a:ext cx="5416282" cy="718675"/>
      </dsp:txXfrm>
    </dsp:sp>
    <dsp:sp modelId="{8A59E4FE-05C7-4E22-9B4F-53285D4880C1}">
      <dsp:nvSpPr>
        <dsp:cNvPr id="0" name=""/>
        <dsp:cNvSpPr/>
      </dsp:nvSpPr>
      <dsp:spPr>
        <a:xfrm rot="5400000">
          <a:off x="2587363" y="784530"/>
          <a:ext cx="286272" cy="34352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b="0" kern="1200"/>
        </a:p>
      </dsp:txBody>
      <dsp:txXfrm rot="-5400000">
        <a:off x="2627441" y="813157"/>
        <a:ext cx="206116" cy="200390"/>
      </dsp:txXfrm>
    </dsp:sp>
    <dsp:sp modelId="{0E80E1C9-8746-4014-9C80-9E5A9750630D}">
      <dsp:nvSpPr>
        <dsp:cNvPr id="0" name=""/>
        <dsp:cNvSpPr/>
      </dsp:nvSpPr>
      <dsp:spPr>
        <a:xfrm>
          <a:off x="0" y="1147142"/>
          <a:ext cx="5461000" cy="763393"/>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accent3">
                  <a:lumMod val="25000"/>
                </a:schemeClr>
              </a:solidFill>
              <a:latin typeface="Abadi" panose="020B0604020104020204" pitchFamily="34" charset="0"/>
            </a:rPr>
            <a:t>Train different classification models</a:t>
          </a:r>
          <a:endParaRPr lang="en-US" sz="2200" b="0" kern="1200" dirty="0"/>
        </a:p>
      </dsp:txBody>
      <dsp:txXfrm>
        <a:off x="22359" y="1169501"/>
        <a:ext cx="5416282" cy="718675"/>
      </dsp:txXfrm>
    </dsp:sp>
    <dsp:sp modelId="{667253FE-BC59-4973-8FBF-221FBABF7D47}">
      <dsp:nvSpPr>
        <dsp:cNvPr id="0" name=""/>
        <dsp:cNvSpPr/>
      </dsp:nvSpPr>
      <dsp:spPr>
        <a:xfrm rot="5400000">
          <a:off x="2587363" y="1929620"/>
          <a:ext cx="286272" cy="34352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b="0" kern="1200"/>
        </a:p>
      </dsp:txBody>
      <dsp:txXfrm rot="-5400000">
        <a:off x="2627441" y="1958247"/>
        <a:ext cx="206116" cy="200390"/>
      </dsp:txXfrm>
    </dsp:sp>
    <dsp:sp modelId="{DBA217BA-7CC4-4FE1-8354-68592FE05B88}">
      <dsp:nvSpPr>
        <dsp:cNvPr id="0" name=""/>
        <dsp:cNvSpPr/>
      </dsp:nvSpPr>
      <dsp:spPr>
        <a:xfrm>
          <a:off x="0" y="2292232"/>
          <a:ext cx="5461000" cy="763393"/>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accent3">
                  <a:lumMod val="25000"/>
                </a:schemeClr>
              </a:solidFill>
              <a:latin typeface="Abadi" panose="020B0604020104020204" pitchFamily="34" charset="0"/>
            </a:rPr>
            <a:t>Hyperparameter grid search</a:t>
          </a:r>
          <a:endParaRPr lang="en-US" sz="2200" b="0" kern="1200" dirty="0"/>
        </a:p>
      </dsp:txBody>
      <dsp:txXfrm>
        <a:off x="22359" y="2314591"/>
        <a:ext cx="5416282" cy="718675"/>
      </dsp:txXfrm>
    </dsp:sp>
    <dsp:sp modelId="{ECE313E5-0D6D-46F2-9960-37C030E5D07C}">
      <dsp:nvSpPr>
        <dsp:cNvPr id="0" name=""/>
        <dsp:cNvSpPr/>
      </dsp:nvSpPr>
      <dsp:spPr>
        <a:xfrm rot="5400000">
          <a:off x="2587363" y="3074710"/>
          <a:ext cx="286272" cy="34352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b="0" kern="1200"/>
        </a:p>
      </dsp:txBody>
      <dsp:txXfrm rot="-5400000">
        <a:off x="2627441" y="3103337"/>
        <a:ext cx="206116" cy="200390"/>
      </dsp:txXfrm>
    </dsp:sp>
    <dsp:sp modelId="{5CC51E27-3D69-4CC5-990A-9E6490AE6DB8}">
      <dsp:nvSpPr>
        <dsp:cNvPr id="0" name=""/>
        <dsp:cNvSpPr/>
      </dsp:nvSpPr>
      <dsp:spPr>
        <a:xfrm>
          <a:off x="0" y="3437322"/>
          <a:ext cx="5461000" cy="763393"/>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Build predictive models and evaluate </a:t>
          </a:r>
          <a:endParaRPr lang="en-US" sz="2200" b="0" kern="1200" dirty="0"/>
        </a:p>
      </dsp:txBody>
      <dsp:txXfrm>
        <a:off x="22359" y="3459681"/>
        <a:ext cx="5416282" cy="7186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005951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50009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270083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46282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797819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596402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ReiAzure-m/Capstone-Project---SpaceX-Landing-Prediction/blob/88273ea45513b16ba8e44624c29a5d88de6c6e77/labs_jupyter_spacex_Data_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ReiAzure-m/Capstone-Project---SpaceX-Landing-Prediction/blob/9a1991f6b0f655fd4e0cd2ba33389cd99d148564/jupyter_labs_eda_dataviz%20(1).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ReiAzure-m/Capstone-Project---SpaceX-Landing-Prediction/blob/5f83f6f043fffcb1779f2c2c0035a63f57efacec/jupyter_labs_eda_sql_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iAzure-m/Capstone-Project---SpaceX-Landing-Prediction/blob/5f83f6f043fffcb1779f2c2c0035a63f57efacec/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iAzure-m/Capstone-Project---SpaceX-Landing-Prediction/blob/5f83f6f043fffcb1779f2c2c0035a63f57efacec/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ReiAzure-m/Capstone-Project---SpaceX-Landing-Prediction/blob/c01e81f4919c00fd210f1f7a1aeb0da3dfd9eb47/SpaceX_Machine_Learning_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ReiAzure-m/Capstone-Project---SpaceX-Landing-Prediction/blob/88273ea45513b16ba8e44624c29a5d88de6c6e77/jupyter_labs_spacex_data_collection_api.ipynb"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ReiAzure-m/Capstone-Project---SpaceX-Landing-Prediction/blob/88273ea45513b16ba8e44624c29a5d88de6c6e77/jupyter_labs_spacex_data_collection_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hyperlink" Target="https://github.com/ReiAzure-m/Capstone-Project---SpaceX-Landing-Prediction/blob/955e93956c4dc618adf3b138fed27caeecff2576/jupyter-labs-webscraping.ipynb" TargetMode="External"/><Relationship Id="rId10" Type="http://schemas.microsoft.com/office/2007/relationships/diagramDrawing" Target="../diagrams/drawing2.xml"/><Relationship Id="rId4" Type="http://schemas.openxmlformats.org/officeDocument/2006/relationships/hyperlink" Target="https://github.com/ReiAzure-m/Capstone-Project---SpaceX-Landing-Prediction/blob/88273ea45513b16ba8e44624c29a5d88de6c6e77/jupyter-labs-webscraping.ipynb" TargetMode="External"/><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Linh Mai</a:t>
            </a:r>
          </a:p>
          <a:p>
            <a:r>
              <a:rPr lang="en-US" dirty="0">
                <a:solidFill>
                  <a:schemeClr val="bg2"/>
                </a:solidFill>
                <a:latin typeface="Abadi" panose="020B0604020104020204" pitchFamily="34" charset="0"/>
                <a:ea typeface="SF Pro" pitchFamily="2" charset="0"/>
                <a:cs typeface="SF Pro" pitchFamily="2" charset="0"/>
              </a:rPr>
              <a:t>11 July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94113"/>
            <a:ext cx="4204761" cy="3995057"/>
          </a:xfrm>
          <a:prstGeom prst="rect">
            <a:avLst/>
          </a:prstGeom>
        </p:spPr>
        <p:txBody>
          <a:bodyPr/>
          <a:lstStyle/>
          <a:p>
            <a:r>
              <a:rPr lang="en-US" sz="2400" dirty="0">
                <a:latin typeface="Abadi" panose="020B0604020104020204" pitchFamily="34" charset="0"/>
              </a:rPr>
              <a:t>Relevant data is transformed and analyzed.</a:t>
            </a:r>
          </a:p>
          <a:p>
            <a:r>
              <a:rPr lang="en-US" sz="2400" dirty="0">
                <a:latin typeface="Abadi" panose="020B0604020104020204" pitchFamily="34" charset="0"/>
              </a:rPr>
              <a:t>Training labels are determined to be landing outcome class variable.</a:t>
            </a:r>
          </a:p>
          <a:p>
            <a:pPr algn="just"/>
            <a:r>
              <a:rPr lang="en-US" sz="2400" dirty="0">
                <a:latin typeface="Abadi" panose="020B0604020104020204" pitchFamily="34" charset="0"/>
                <a:hlinkClick r:id="rId3"/>
              </a:rPr>
              <a:t>Notebook</a:t>
            </a:r>
            <a:endParaRPr lang="en-US" sz="2400" dirty="0">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AC947166-6539-4121-108D-125C641898DF}"/>
              </a:ext>
            </a:extLst>
          </p:cNvPr>
          <p:cNvGraphicFramePr/>
          <p:nvPr>
            <p:extLst>
              <p:ext uri="{D42A27DB-BD31-4B8C-83A1-F6EECF244321}">
                <p14:modId xmlns:p14="http://schemas.microsoft.com/office/powerpoint/2010/main" val="9528529"/>
              </p:ext>
            </p:extLst>
          </p:nvPr>
        </p:nvGraphicFramePr>
        <p:xfrm>
          <a:off x="5214256" y="1894112"/>
          <a:ext cx="5982833" cy="39950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Content Placeholder 4">
            <a:extLst>
              <a:ext uri="{FF2B5EF4-FFF2-40B4-BE49-F238E27FC236}">
                <a16:creationId xmlns:a16="http://schemas.microsoft.com/office/drawing/2014/main" id="{14920EA0-52D5-FFB2-5716-F92F993476C8}"/>
              </a:ext>
            </a:extLst>
          </p:cNvPr>
          <p:cNvSpPr txBox="1">
            <a:spLocks/>
          </p:cNvSpPr>
          <p:nvPr/>
        </p:nvSpPr>
        <p:spPr>
          <a:xfrm>
            <a:off x="5214255" y="1894113"/>
            <a:ext cx="5982833" cy="399505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66517" y="675291"/>
            <a:ext cx="1519094" cy="493319"/>
          </a:xfrm>
          <a:prstGeom prst="rect">
            <a:avLst/>
          </a:prstGeom>
        </p:spPr>
        <p:txBody>
          <a:bodyPr lIns="91440" tIns="45720" rIns="91440" bIns="45720" anchor="t"/>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3"/>
              </a:rPr>
              <a:t>Notebook</a:t>
            </a:r>
            <a:endParaRPr lang="en-US" sz="2400" dirty="0"/>
          </a:p>
          <a:p>
            <a:pPr>
              <a:lnSpc>
                <a:spcPct val="100000"/>
              </a:lnSpc>
              <a:spcBef>
                <a:spcPts val="1400"/>
              </a:spcBef>
            </a:pPr>
            <a:endParaRPr lang="en-US" sz="2400" dirty="0">
              <a:solidFill>
                <a:schemeClr val="accent3">
                  <a:lumMod val="25000"/>
                </a:schemeClr>
              </a:solidFill>
              <a:latin typeface="Abadi" panose="020B0604020104020204" pitchFamily="34" charset="0"/>
              <a:hlinkClick r:id="rId3"/>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Hình ảnh 5">
            <a:extLst>
              <a:ext uri="{FF2B5EF4-FFF2-40B4-BE49-F238E27FC236}">
                <a16:creationId xmlns:a16="http://schemas.microsoft.com/office/drawing/2014/main" id="{987D5D6F-AA5D-58AE-7102-E001A2DBF047}"/>
              </a:ext>
            </a:extLst>
          </p:cNvPr>
          <p:cNvPicPr>
            <a:picLocks noChangeAspect="1"/>
          </p:cNvPicPr>
          <p:nvPr/>
        </p:nvPicPr>
        <p:blipFill>
          <a:blip r:embed="rId4"/>
          <a:stretch>
            <a:fillRect/>
          </a:stretch>
        </p:blipFill>
        <p:spPr>
          <a:xfrm>
            <a:off x="845191" y="1444229"/>
            <a:ext cx="3388623" cy="2103432"/>
          </a:xfrm>
          <a:prstGeom prst="rect">
            <a:avLst/>
          </a:prstGeom>
        </p:spPr>
      </p:pic>
      <p:pic>
        <p:nvPicPr>
          <p:cNvPr id="7" name="Hình ảnh 6">
            <a:extLst>
              <a:ext uri="{FF2B5EF4-FFF2-40B4-BE49-F238E27FC236}">
                <a16:creationId xmlns:a16="http://schemas.microsoft.com/office/drawing/2014/main" id="{B70FE19B-3C83-7422-1CB0-EC92919E6A3F}"/>
              </a:ext>
            </a:extLst>
          </p:cNvPr>
          <p:cNvPicPr>
            <a:picLocks noChangeAspect="1"/>
          </p:cNvPicPr>
          <p:nvPr/>
        </p:nvPicPr>
        <p:blipFill>
          <a:blip r:embed="rId5"/>
          <a:stretch>
            <a:fillRect/>
          </a:stretch>
        </p:blipFill>
        <p:spPr>
          <a:xfrm>
            <a:off x="4523950" y="1444229"/>
            <a:ext cx="3292994" cy="2119629"/>
          </a:xfrm>
          <a:prstGeom prst="rect">
            <a:avLst/>
          </a:prstGeom>
        </p:spPr>
      </p:pic>
      <p:pic>
        <p:nvPicPr>
          <p:cNvPr id="8" name="Hình ảnh 7">
            <a:extLst>
              <a:ext uri="{FF2B5EF4-FFF2-40B4-BE49-F238E27FC236}">
                <a16:creationId xmlns:a16="http://schemas.microsoft.com/office/drawing/2014/main" id="{0C11ACCF-0C82-DF01-D3E8-2AED6D1D8CCD}"/>
              </a:ext>
            </a:extLst>
          </p:cNvPr>
          <p:cNvPicPr>
            <a:picLocks noChangeAspect="1"/>
          </p:cNvPicPr>
          <p:nvPr/>
        </p:nvPicPr>
        <p:blipFill>
          <a:blip r:embed="rId6"/>
          <a:stretch>
            <a:fillRect/>
          </a:stretch>
        </p:blipFill>
        <p:spPr>
          <a:xfrm>
            <a:off x="845191" y="3872138"/>
            <a:ext cx="3388623" cy="2151682"/>
          </a:xfrm>
          <a:prstGeom prst="rect">
            <a:avLst/>
          </a:prstGeom>
        </p:spPr>
      </p:pic>
      <p:pic>
        <p:nvPicPr>
          <p:cNvPr id="9" name="Hình ảnh 8">
            <a:extLst>
              <a:ext uri="{FF2B5EF4-FFF2-40B4-BE49-F238E27FC236}">
                <a16:creationId xmlns:a16="http://schemas.microsoft.com/office/drawing/2014/main" id="{9A757DAF-6700-C0A0-5E31-C8C9AE84DAB7}"/>
              </a:ext>
            </a:extLst>
          </p:cNvPr>
          <p:cNvPicPr>
            <a:picLocks noChangeAspect="1"/>
          </p:cNvPicPr>
          <p:nvPr/>
        </p:nvPicPr>
        <p:blipFill>
          <a:blip r:embed="rId7"/>
          <a:stretch>
            <a:fillRect/>
          </a:stretch>
        </p:blipFill>
        <p:spPr>
          <a:xfrm>
            <a:off x="4536564" y="3904191"/>
            <a:ext cx="3280380" cy="2119629"/>
          </a:xfrm>
          <a:prstGeom prst="rect">
            <a:avLst/>
          </a:prstGeom>
        </p:spPr>
      </p:pic>
      <p:pic>
        <p:nvPicPr>
          <p:cNvPr id="10" name="Picture 2">
            <a:extLst>
              <a:ext uri="{FF2B5EF4-FFF2-40B4-BE49-F238E27FC236}">
                <a16:creationId xmlns:a16="http://schemas.microsoft.com/office/drawing/2014/main" id="{0CCCC5E5-1E55-282F-CE04-8A971E453E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299" y="3797241"/>
            <a:ext cx="3280380" cy="22265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FB535C3-996F-C389-96A3-311166DF30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7080" y="1444229"/>
            <a:ext cx="3178531" cy="2226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534887"/>
            <a:ext cx="10583791" cy="4490686"/>
          </a:xfrm>
          <a:prstGeom prst="rect">
            <a:avLst/>
          </a:prstGeom>
        </p:spPr>
        <p:txBody>
          <a:bodyPr lIns="91440" tIns="45720" rIns="91440" bIns="45720" anchor="t"/>
          <a:lstStyle/>
          <a:p>
            <a:pPr marL="0" indent="0">
              <a:lnSpc>
                <a:spcPct val="100000"/>
              </a:lnSpc>
              <a:spcBef>
                <a:spcPts val="1400"/>
              </a:spcBef>
              <a:buNone/>
            </a:pPr>
            <a:r>
              <a:rPr lang="en-US" sz="1800" dirty="0">
                <a:latin typeface="Abadi" panose="020B0604020104020204" pitchFamily="34" charset="0"/>
              </a:rPr>
              <a:t>SQL queries are to get insights from the dataset, including:</a:t>
            </a:r>
          </a:p>
          <a:p>
            <a:pPr>
              <a:lnSpc>
                <a:spcPct val="100000"/>
              </a:lnSpc>
              <a:spcBef>
                <a:spcPts val="1400"/>
              </a:spcBef>
            </a:pPr>
            <a:r>
              <a:rPr lang="en-US" sz="1800" dirty="0">
                <a:latin typeface="Abadi" panose="020B0604020104020204" pitchFamily="34" charset="0"/>
              </a:rPr>
              <a:t>Launch sites lists</a:t>
            </a:r>
          </a:p>
          <a:p>
            <a:pPr>
              <a:lnSpc>
                <a:spcPct val="100000"/>
              </a:lnSpc>
              <a:spcBef>
                <a:spcPts val="1400"/>
              </a:spcBef>
            </a:pPr>
            <a:r>
              <a:rPr lang="en-US" sz="1800" dirty="0">
                <a:latin typeface="Abadi" panose="020B0604020104020204" pitchFamily="34" charset="0"/>
              </a:rPr>
              <a:t>Records where launch sites begin with 'CCA’</a:t>
            </a:r>
          </a:p>
          <a:p>
            <a:pPr>
              <a:lnSpc>
                <a:spcPct val="100000"/>
              </a:lnSpc>
              <a:spcBef>
                <a:spcPts val="1400"/>
              </a:spcBef>
            </a:pPr>
            <a:r>
              <a:rPr lang="en-US" sz="1800" b="0" i="0" dirty="0">
                <a:effectLst/>
                <a:latin typeface="Abadi" panose="020B0604020104020204" pitchFamily="34" charset="0"/>
              </a:rPr>
              <a:t>Total payload mass carried by NASA’s </a:t>
            </a:r>
            <a:r>
              <a:rPr lang="en-US" sz="1800" dirty="0">
                <a:latin typeface="Abadi" panose="020B0604020104020204" pitchFamily="34" charset="0"/>
              </a:rPr>
              <a:t>boosters</a:t>
            </a:r>
            <a:endParaRPr lang="en-US" sz="1800" b="0" i="0" dirty="0">
              <a:effectLst/>
              <a:latin typeface="Abadi" panose="020B0604020104020204" pitchFamily="34" charset="0"/>
            </a:endParaRPr>
          </a:p>
          <a:p>
            <a:pPr>
              <a:lnSpc>
                <a:spcPct val="100000"/>
              </a:lnSpc>
              <a:spcBef>
                <a:spcPts val="1400"/>
              </a:spcBef>
            </a:pPr>
            <a:r>
              <a:rPr lang="en-US" sz="1800" b="0" i="0" dirty="0">
                <a:effectLst/>
                <a:latin typeface="Abadi" panose="020B0604020104020204" pitchFamily="34" charset="0"/>
              </a:rPr>
              <a:t>Average payload mass carried by booster version F9 v1.1</a:t>
            </a:r>
          </a:p>
          <a:p>
            <a:pPr>
              <a:lnSpc>
                <a:spcPct val="100000"/>
              </a:lnSpc>
              <a:spcBef>
                <a:spcPts val="1400"/>
              </a:spcBef>
            </a:pPr>
            <a:r>
              <a:rPr lang="en-US" sz="1800" b="0" i="0" dirty="0">
                <a:effectLst/>
                <a:latin typeface="Abadi" panose="020B0604020104020204" pitchFamily="34" charset="0"/>
              </a:rPr>
              <a:t>Date of the first successful landing outcome in ground pad</a:t>
            </a:r>
          </a:p>
          <a:p>
            <a:pPr>
              <a:lnSpc>
                <a:spcPct val="100000"/>
              </a:lnSpc>
              <a:spcBef>
                <a:spcPts val="1400"/>
              </a:spcBef>
            </a:pPr>
            <a:r>
              <a:rPr lang="en-US" sz="1800" b="0" i="0" dirty="0">
                <a:effectLst/>
                <a:latin typeface="Abadi" panose="020B0604020104020204" pitchFamily="34" charset="0"/>
              </a:rPr>
              <a:t>Boosters which have success in drone ship, 4000 &lt; payload mass &lt; 6000</a:t>
            </a:r>
          </a:p>
          <a:p>
            <a:pPr>
              <a:lnSpc>
                <a:spcPct val="100000"/>
              </a:lnSpc>
              <a:spcBef>
                <a:spcPts val="1400"/>
              </a:spcBef>
            </a:pPr>
            <a:r>
              <a:rPr lang="en-US" sz="1800" b="0" i="0" dirty="0">
                <a:effectLst/>
                <a:latin typeface="Abadi" panose="020B0604020104020204" pitchFamily="34" charset="0"/>
              </a:rPr>
              <a:t>Total number of successful and failure mission outcomes</a:t>
            </a:r>
          </a:p>
          <a:p>
            <a:pPr>
              <a:lnSpc>
                <a:spcPct val="100000"/>
              </a:lnSpc>
              <a:spcBef>
                <a:spcPts val="1400"/>
              </a:spcBef>
            </a:pPr>
            <a:r>
              <a:rPr lang="en-US" sz="1800" b="0" i="0" dirty="0">
                <a:effectLst/>
                <a:latin typeface="Abadi" panose="020B0604020104020204" pitchFamily="34" charset="0"/>
              </a:rPr>
              <a:t>Booster versions which have carried the maximum payload mass.</a:t>
            </a:r>
          </a:p>
          <a:p>
            <a:pPr>
              <a:lnSpc>
                <a:spcPct val="100000"/>
              </a:lnSpc>
              <a:spcBef>
                <a:spcPts val="1400"/>
              </a:spcBef>
            </a:pPr>
            <a:r>
              <a:rPr lang="en-US" sz="1800" b="0" i="0" dirty="0">
                <a:effectLst/>
                <a:latin typeface="Abadi" panose="020B0604020104020204" pitchFamily="34" charset="0"/>
              </a:rPr>
              <a:t>Failure landings in drone ship in year 2015.</a:t>
            </a:r>
          </a:p>
          <a:p>
            <a:pPr>
              <a:lnSpc>
                <a:spcPct val="100000"/>
              </a:lnSpc>
              <a:spcBef>
                <a:spcPts val="1400"/>
              </a:spcBef>
            </a:pPr>
            <a:r>
              <a:rPr lang="en-US" sz="1800" b="0" i="0" dirty="0">
                <a:effectLst/>
                <a:latin typeface="Abadi" panose="020B0604020104020204" pitchFamily="34" charset="0"/>
              </a:rPr>
              <a:t>Successful landing outcomes </a:t>
            </a:r>
            <a:r>
              <a:rPr lang="en-US" sz="1800" dirty="0">
                <a:latin typeface="Abadi" panose="020B0604020104020204" pitchFamily="34" charset="0"/>
              </a:rPr>
              <a:t>from </a:t>
            </a:r>
            <a:r>
              <a:rPr lang="en-US" sz="1800" b="0" i="0" dirty="0">
                <a:effectLst/>
                <a:latin typeface="Abadi" panose="020B0604020104020204" pitchFamily="34" charset="0"/>
              </a:rPr>
              <a:t>04-06-2010 to 20-03-2017.</a:t>
            </a:r>
          </a:p>
          <a:p>
            <a:pPr>
              <a:lnSpc>
                <a:spcPct val="100000"/>
              </a:lnSpc>
              <a:spcBef>
                <a:spcPts val="1400"/>
              </a:spcBef>
            </a:pPr>
            <a:endParaRPr lang="en-US" sz="3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Hộp Văn bản 5">
            <a:extLst>
              <a:ext uri="{FF2B5EF4-FFF2-40B4-BE49-F238E27FC236}">
                <a16:creationId xmlns:a16="http://schemas.microsoft.com/office/drawing/2014/main" id="{E9DE1B86-CC9E-3867-9781-F6EAE2D0CBF1}"/>
              </a:ext>
            </a:extLst>
          </p:cNvPr>
          <p:cNvSpPr txBox="1"/>
          <p:nvPr/>
        </p:nvSpPr>
        <p:spPr>
          <a:xfrm>
            <a:off x="9720943" y="707571"/>
            <a:ext cx="1632857" cy="461665"/>
          </a:xfrm>
          <a:prstGeom prst="rect">
            <a:avLst/>
          </a:prstGeom>
          <a:noFill/>
        </p:spPr>
        <p:txBody>
          <a:bodyPr wrap="square">
            <a:spAutoFit/>
          </a:bodyPr>
          <a:lstStyle/>
          <a:p>
            <a:pPr>
              <a:lnSpc>
                <a:spcPct val="100000"/>
              </a:lnSpc>
              <a:spcBef>
                <a:spcPts val="1400"/>
              </a:spcBef>
            </a:pPr>
            <a:r>
              <a:rPr lang="en-US" sz="2400" dirty="0">
                <a:latin typeface="Abadi" panose="020B0604020104020204" pitchFamily="34" charset="0"/>
                <a:hlinkClick r:id="rId4"/>
              </a:rPr>
              <a:t>Notebook</a:t>
            </a:r>
            <a:endParaRPr lang="en-US" sz="2400" dirty="0">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All launch sites are marked on a map, with circles and labels popup sites’ names.</a:t>
            </a:r>
          </a:p>
          <a:p>
            <a:pPr algn="just">
              <a:lnSpc>
                <a:spcPct val="100000"/>
              </a:lnSpc>
              <a:spcBef>
                <a:spcPts val="1400"/>
              </a:spcBef>
            </a:pPr>
            <a:r>
              <a:rPr lang="en-US" sz="2200" dirty="0">
                <a:solidFill>
                  <a:schemeClr val="accent3">
                    <a:lumMod val="25000"/>
                  </a:schemeClr>
                </a:solidFill>
                <a:latin typeface="Abadi" panose="020B0604020104020204" pitchFamily="34" charset="0"/>
              </a:rPr>
              <a:t>Green/red markers are added indicating the success/failed launches for each site.</a:t>
            </a:r>
          </a:p>
          <a:p>
            <a:pPr algn="just">
              <a:lnSpc>
                <a:spcPct val="100000"/>
              </a:lnSpc>
              <a:spcBef>
                <a:spcPts val="1400"/>
              </a:spcBef>
            </a:pPr>
            <a:r>
              <a:rPr lang="en-US" sz="2200" dirty="0">
                <a:solidFill>
                  <a:schemeClr val="accent3">
                    <a:lumMod val="25000"/>
                  </a:schemeClr>
                </a:solidFill>
                <a:latin typeface="Abadi" panose="020B0604020104020204" pitchFamily="34" charset="0"/>
              </a:rPr>
              <a:t>Distances and polylines between a launch site to its proximities are included.</a:t>
            </a:r>
          </a:p>
          <a:p>
            <a:pPr algn="just">
              <a:lnSpc>
                <a:spcPct val="100000"/>
              </a:lnSpc>
              <a:spcBef>
                <a:spcPts val="1400"/>
              </a:spcBef>
            </a:pPr>
            <a:r>
              <a:rPr lang="en-US" sz="2200" dirty="0">
                <a:solidFill>
                  <a:schemeClr val="accent3">
                    <a:lumMod val="25000"/>
                  </a:schemeClr>
                </a:solidFill>
                <a:latin typeface="Abadi" panose="020B0604020104020204" pitchFamily="34" charset="0"/>
              </a:rPr>
              <a:t>These tools are aim to find some geographical patterns about launch sites and their impacts on launch success rate, such as their location, proximity to Equator line and the coastline, success rates for each site, the proximity to transport facilities and urban areas.</a:t>
            </a:r>
          </a:p>
          <a:p>
            <a:pPr algn="just">
              <a:lnSpc>
                <a:spcPct val="100000"/>
              </a:lnSpc>
              <a:spcBef>
                <a:spcPts val="1400"/>
              </a:spcBef>
            </a:pPr>
            <a:r>
              <a:rPr lang="en-US" sz="2200" dirty="0">
                <a:solidFill>
                  <a:schemeClr val="accent3">
                    <a:lumMod val="25000"/>
                  </a:schemeClr>
                </a:solidFill>
                <a:latin typeface="Abadi" panose="020B0604020104020204" pitchFamily="34" charset="0"/>
                <a:hlinkClick r:id="rId3"/>
              </a:rPr>
              <a:t>Notebook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908876" cy="4117976"/>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Pie charts of total success launches for all sites and for each site, with a  dropdown list to choose displaying options. </a:t>
            </a:r>
          </a:p>
          <a:p>
            <a:pPr algn="just">
              <a:lnSpc>
                <a:spcPct val="100000"/>
              </a:lnSpc>
              <a:spcBef>
                <a:spcPts val="1400"/>
              </a:spcBef>
            </a:pPr>
            <a:r>
              <a:rPr lang="en-US" sz="2200" dirty="0">
                <a:solidFill>
                  <a:schemeClr val="accent3">
                    <a:lumMod val="25000"/>
                  </a:schemeClr>
                </a:solidFill>
                <a:latin typeface="Abadi" panose="020B0604020104020204" pitchFamily="34" charset="0"/>
              </a:rPr>
              <a:t>Scatter point charts showing the correlation between payload and success for all sites with a range slider of payload mass from 0 to 10000 kg.</a:t>
            </a:r>
          </a:p>
          <a:p>
            <a:pPr algn="just">
              <a:lnSpc>
                <a:spcPct val="100000"/>
              </a:lnSpc>
              <a:spcBef>
                <a:spcPts val="1400"/>
              </a:spcBef>
            </a:pPr>
            <a:r>
              <a:rPr lang="en-US" sz="2200" dirty="0">
                <a:solidFill>
                  <a:schemeClr val="accent3">
                    <a:lumMod val="25000"/>
                  </a:schemeClr>
                </a:solidFill>
                <a:latin typeface="Abadi" panose="020B0604020104020204" pitchFamily="34" charset="0"/>
              </a:rPr>
              <a:t>These plots and interactions might help to get insights from the dataset more easily than with static graphs.</a:t>
            </a:r>
          </a:p>
          <a:p>
            <a:pPr algn="just">
              <a:lnSpc>
                <a:spcPct val="100000"/>
              </a:lnSpc>
              <a:spcBef>
                <a:spcPts val="1400"/>
              </a:spcBef>
            </a:pP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 lab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92287"/>
            <a:ext cx="4705504" cy="42068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consider four methods: Logistic Regression, Support Vector Machine, K Nearest Neighbor, Tree Classifications. </a:t>
            </a:r>
          </a:p>
          <a:p>
            <a:pPr algn="just">
              <a:lnSpc>
                <a:spcPct val="100000"/>
              </a:lnSpc>
              <a:spcBef>
                <a:spcPts val="1400"/>
              </a:spcBef>
            </a:pPr>
            <a:r>
              <a:rPr lang="en-US" sz="2200" dirty="0">
                <a:solidFill>
                  <a:schemeClr val="accent3">
                    <a:lumMod val="25000"/>
                  </a:schemeClr>
                </a:solidFill>
                <a:latin typeface="Abadi" panose="020B0604020104020204" pitchFamily="34" charset="0"/>
              </a:rPr>
              <a:t>Predictive models are analyzed through confusion matrix and evaluated by accuracy score.</a:t>
            </a:r>
          </a:p>
          <a:p>
            <a:pPr algn="just">
              <a:lnSpc>
                <a:spcPct val="100000"/>
              </a:lnSpc>
              <a:spcBef>
                <a:spcPts val="1400"/>
              </a:spcBef>
            </a:pPr>
            <a:r>
              <a:rPr lang="en-US" sz="2200" dirty="0">
                <a:solidFill>
                  <a:schemeClr val="accent3">
                    <a:lumMod val="25000"/>
                  </a:schemeClr>
                </a:solidFill>
                <a:latin typeface="Abadi" panose="020B0604020104020204" pitchFamily="34" charset="0"/>
                <a:hlinkClick r:id="rId3"/>
              </a:rPr>
              <a:t>Notebook</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F00F30B4-A672-1FBE-BCE7-A975AE997D2D}"/>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aphicFrame>
        <p:nvGraphicFramePr>
          <p:cNvPr id="7" name="Diagram 1">
            <a:extLst>
              <a:ext uri="{FF2B5EF4-FFF2-40B4-BE49-F238E27FC236}">
                <a16:creationId xmlns:a16="http://schemas.microsoft.com/office/drawing/2014/main" id="{A08B1A8F-2BF4-35B8-3808-55E2C9FAEC8C}"/>
              </a:ext>
            </a:extLst>
          </p:cNvPr>
          <p:cNvGraphicFramePr/>
          <p:nvPr>
            <p:extLst>
              <p:ext uri="{D42A27DB-BD31-4B8C-83A1-F6EECF244321}">
                <p14:modId xmlns:p14="http://schemas.microsoft.com/office/powerpoint/2010/main" val="114569835"/>
              </p:ext>
            </p:extLst>
          </p:nvPr>
        </p:nvGraphicFramePr>
        <p:xfrm>
          <a:off x="5910262" y="1792287"/>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3940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Factors having impacts on success launching include time, launch site, booster versions, payload mass, orbit type, landing type.</a:t>
            </a:r>
          </a:p>
          <a:p>
            <a:pPr>
              <a:lnSpc>
                <a:spcPct val="100000"/>
              </a:lnSpc>
              <a:spcBef>
                <a:spcPts val="1400"/>
              </a:spcBef>
            </a:pPr>
            <a:r>
              <a:rPr lang="en-US" sz="2200" dirty="0">
                <a:solidFill>
                  <a:schemeClr val="accent3">
                    <a:lumMod val="25000"/>
                  </a:schemeClr>
                </a:solidFill>
                <a:latin typeface="Abadi" panose="020B0604020104020204" pitchFamily="34" charset="0"/>
              </a:rPr>
              <a:t>The optimal launch site is in proximity to Equator line, coastline, transport facilities, and within a certain distance from urban areas.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Hình ảnh 4">
            <a:extLst>
              <a:ext uri="{FF2B5EF4-FFF2-40B4-BE49-F238E27FC236}">
                <a16:creationId xmlns:a16="http://schemas.microsoft.com/office/drawing/2014/main" id="{64294346-49CD-7614-96BF-B67F29C9879B}"/>
              </a:ext>
            </a:extLst>
          </p:cNvPr>
          <p:cNvPicPr>
            <a:picLocks noChangeAspect="1"/>
          </p:cNvPicPr>
          <p:nvPr/>
        </p:nvPicPr>
        <p:blipFill>
          <a:blip r:embed="rId4"/>
          <a:stretch>
            <a:fillRect/>
          </a:stretch>
        </p:blipFill>
        <p:spPr>
          <a:xfrm>
            <a:off x="2294642" y="4145103"/>
            <a:ext cx="3093736" cy="2282108"/>
          </a:xfrm>
          <a:prstGeom prst="rect">
            <a:avLst/>
          </a:prstGeom>
        </p:spPr>
      </p:pic>
      <p:pic>
        <p:nvPicPr>
          <p:cNvPr id="6" name="Hình ảnh 5">
            <a:extLst>
              <a:ext uri="{FF2B5EF4-FFF2-40B4-BE49-F238E27FC236}">
                <a16:creationId xmlns:a16="http://schemas.microsoft.com/office/drawing/2014/main" id="{22AFFC35-3D78-AAD0-4A45-D18734EE526C}"/>
              </a:ext>
            </a:extLst>
          </p:cNvPr>
          <p:cNvPicPr>
            <a:picLocks noChangeAspect="1"/>
          </p:cNvPicPr>
          <p:nvPr/>
        </p:nvPicPr>
        <p:blipFill>
          <a:blip r:embed="rId5"/>
          <a:stretch>
            <a:fillRect/>
          </a:stretch>
        </p:blipFill>
        <p:spPr>
          <a:xfrm>
            <a:off x="2294642" y="1622963"/>
            <a:ext cx="3153041" cy="2291431"/>
          </a:xfrm>
          <a:prstGeom prst="rect">
            <a:avLst/>
          </a:prstGeom>
        </p:spPr>
      </p:pic>
      <p:pic>
        <p:nvPicPr>
          <p:cNvPr id="9" name="Hình ảnh 8">
            <a:extLst>
              <a:ext uri="{FF2B5EF4-FFF2-40B4-BE49-F238E27FC236}">
                <a16:creationId xmlns:a16="http://schemas.microsoft.com/office/drawing/2014/main" id="{ED97860A-C09E-F447-A30D-A733545B1720}"/>
              </a:ext>
            </a:extLst>
          </p:cNvPr>
          <p:cNvPicPr>
            <a:picLocks noChangeAspect="1"/>
          </p:cNvPicPr>
          <p:nvPr/>
        </p:nvPicPr>
        <p:blipFill>
          <a:blip r:embed="rId6"/>
          <a:stretch>
            <a:fillRect/>
          </a:stretch>
        </p:blipFill>
        <p:spPr>
          <a:xfrm>
            <a:off x="6070522" y="4137716"/>
            <a:ext cx="4015849" cy="2340381"/>
          </a:xfrm>
          <a:prstGeom prst="rect">
            <a:avLst/>
          </a:prstGeom>
        </p:spPr>
      </p:pic>
      <p:pic>
        <p:nvPicPr>
          <p:cNvPr id="10" name="Hình ảnh 9">
            <a:extLst>
              <a:ext uri="{FF2B5EF4-FFF2-40B4-BE49-F238E27FC236}">
                <a16:creationId xmlns:a16="http://schemas.microsoft.com/office/drawing/2014/main" id="{1D89CA44-5CDC-5D9C-2C51-3F0F26E94464}"/>
              </a:ext>
            </a:extLst>
          </p:cNvPr>
          <p:cNvPicPr>
            <a:picLocks noChangeAspect="1"/>
          </p:cNvPicPr>
          <p:nvPr/>
        </p:nvPicPr>
        <p:blipFill>
          <a:blip r:embed="rId7"/>
          <a:stretch>
            <a:fillRect/>
          </a:stretch>
        </p:blipFill>
        <p:spPr>
          <a:xfrm>
            <a:off x="6070523" y="1622963"/>
            <a:ext cx="4015849" cy="2291431"/>
          </a:xfrm>
          <a:prstGeom prst="rect">
            <a:avLst/>
          </a:prstGeom>
        </p:spPr>
      </p:pic>
    </p:spTree>
    <p:extLst>
      <p:ext uri="{BB962C8B-B14F-4D97-AF65-F5344CB8AC3E}">
        <p14:creationId xmlns:p14="http://schemas.microsoft.com/office/powerpoint/2010/main" val="3531224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807337"/>
            <a:ext cx="10444486" cy="764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Tree Classifications, Support Vector Machine and K Nearest Neighbor all achieve the same prediction accuracy for this dataset.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Hình ảnh 4">
            <a:extLst>
              <a:ext uri="{FF2B5EF4-FFF2-40B4-BE49-F238E27FC236}">
                <a16:creationId xmlns:a16="http://schemas.microsoft.com/office/drawing/2014/main" id="{91D47974-4B8F-2C76-ED62-DECB7295366E}"/>
              </a:ext>
            </a:extLst>
          </p:cNvPr>
          <p:cNvPicPr>
            <a:picLocks noChangeAspect="1"/>
          </p:cNvPicPr>
          <p:nvPr/>
        </p:nvPicPr>
        <p:blipFill>
          <a:blip r:embed="rId4"/>
          <a:stretch>
            <a:fillRect/>
          </a:stretch>
        </p:blipFill>
        <p:spPr>
          <a:xfrm>
            <a:off x="6506790" y="2973205"/>
            <a:ext cx="4212772" cy="3052368"/>
          </a:xfrm>
          <a:prstGeom prst="rect">
            <a:avLst/>
          </a:prstGeom>
        </p:spPr>
      </p:pic>
      <p:pic>
        <p:nvPicPr>
          <p:cNvPr id="6" name="Hình ảnh 5">
            <a:extLst>
              <a:ext uri="{FF2B5EF4-FFF2-40B4-BE49-F238E27FC236}">
                <a16:creationId xmlns:a16="http://schemas.microsoft.com/office/drawing/2014/main" id="{CBF5A072-276E-68D5-B7DC-A24DC531F622}"/>
              </a:ext>
            </a:extLst>
          </p:cNvPr>
          <p:cNvPicPr>
            <a:picLocks noChangeAspect="1"/>
          </p:cNvPicPr>
          <p:nvPr/>
        </p:nvPicPr>
        <p:blipFill>
          <a:blip r:embed="rId5"/>
          <a:stretch>
            <a:fillRect/>
          </a:stretch>
        </p:blipFill>
        <p:spPr>
          <a:xfrm>
            <a:off x="966509" y="2973205"/>
            <a:ext cx="5319379" cy="3052368"/>
          </a:xfrm>
          <a:prstGeom prst="rect">
            <a:avLst/>
          </a:prstGeom>
        </p:spPr>
      </p:pic>
    </p:spTree>
    <p:extLst>
      <p:ext uri="{BB962C8B-B14F-4D97-AF65-F5344CB8AC3E}">
        <p14:creationId xmlns:p14="http://schemas.microsoft.com/office/powerpoint/2010/main" val="78447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752599"/>
            <a:ext cx="4164228" cy="36749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launches in the earlier period were conducted in CCAFS LC-40.</a:t>
            </a:r>
          </a:p>
          <a:p>
            <a:pPr>
              <a:lnSpc>
                <a:spcPct val="100000"/>
              </a:lnSpc>
              <a:spcBef>
                <a:spcPts val="1400"/>
              </a:spcBef>
            </a:pPr>
            <a:r>
              <a:rPr lang="en-US" sz="2200" dirty="0">
                <a:solidFill>
                  <a:schemeClr val="accent3">
                    <a:lumMod val="25000"/>
                  </a:schemeClr>
                </a:solidFill>
                <a:latin typeface="Abadi" panose="020B0604020104020204" pitchFamily="34" charset="0"/>
              </a:rPr>
              <a:t>CCAFS LC-40 has a success rate of 60 %, while KSC LC-39A and VAFB SLC 4E has a success rate of 77%</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Hình ảnh 9">
            <a:extLst>
              <a:ext uri="{FF2B5EF4-FFF2-40B4-BE49-F238E27FC236}">
                <a16:creationId xmlns:a16="http://schemas.microsoft.com/office/drawing/2014/main" id="{AD0D19C6-988D-9BC9-5B8D-1B1DE6B1A498}"/>
              </a:ext>
            </a:extLst>
          </p:cNvPr>
          <p:cNvPicPr>
            <a:picLocks noChangeAspect="1"/>
          </p:cNvPicPr>
          <p:nvPr/>
        </p:nvPicPr>
        <p:blipFill>
          <a:blip r:embed="rId3"/>
          <a:stretch>
            <a:fillRect/>
          </a:stretch>
        </p:blipFill>
        <p:spPr>
          <a:xfrm>
            <a:off x="5430030" y="1685764"/>
            <a:ext cx="6027942" cy="37417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12835"/>
            <a:ext cx="4259189" cy="3839343"/>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In VAFB-SLC launch site there are no rockets launched for heavy payload mass (greater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Hình ảnh 5">
            <a:extLst>
              <a:ext uri="{FF2B5EF4-FFF2-40B4-BE49-F238E27FC236}">
                <a16:creationId xmlns:a16="http://schemas.microsoft.com/office/drawing/2014/main" id="{77CF5671-CE71-CF49-BEB6-DA157119894C}"/>
              </a:ext>
            </a:extLst>
          </p:cNvPr>
          <p:cNvPicPr>
            <a:picLocks noChangeAspect="1"/>
          </p:cNvPicPr>
          <p:nvPr/>
        </p:nvPicPr>
        <p:blipFill>
          <a:blip r:embed="rId3"/>
          <a:stretch>
            <a:fillRect/>
          </a:stretch>
        </p:blipFill>
        <p:spPr>
          <a:xfrm>
            <a:off x="5490995" y="1911365"/>
            <a:ext cx="5966977" cy="384081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553103"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There is no successful landing with the SO orbit.</a:t>
            </a:r>
          </a:p>
          <a:p>
            <a:pPr algn="just">
              <a:lnSpc>
                <a:spcPct val="100000"/>
              </a:lnSpc>
              <a:spcBef>
                <a:spcPts val="1400"/>
              </a:spcBef>
            </a:pPr>
            <a:r>
              <a:rPr lang="en-US" sz="2200" dirty="0">
                <a:solidFill>
                  <a:schemeClr val="accent3">
                    <a:lumMod val="25000"/>
                  </a:schemeClr>
                </a:solidFill>
                <a:latin typeface="Abadi" panose="020B0604020104020204" pitchFamily="34" charset="0"/>
              </a:rPr>
              <a:t>ES-L1, GEO and SSO have 100% successful landings.</a:t>
            </a:r>
          </a:p>
          <a:p>
            <a:pPr algn="just">
              <a:lnSpc>
                <a:spcPct val="100000"/>
              </a:lnSpc>
              <a:spcBef>
                <a:spcPts val="1400"/>
              </a:spcBef>
            </a:pPr>
            <a:r>
              <a:rPr lang="en-US" sz="2200" dirty="0">
                <a:solidFill>
                  <a:schemeClr val="accent3">
                    <a:lumMod val="25000"/>
                  </a:schemeClr>
                </a:solidFill>
                <a:latin typeface="Abadi" panose="020B0604020104020204" pitchFamily="34" charset="0"/>
              </a:rPr>
              <a:t>Except SO, all orbit types have successful rate over 50%.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4FFB7BCA-14CB-D0C1-048F-FFFB8DF18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904" y="1630793"/>
            <a:ext cx="5908068" cy="4138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97969"/>
            <a:ext cx="3508076" cy="4298291"/>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Hình ảnh 5">
            <a:extLst>
              <a:ext uri="{FF2B5EF4-FFF2-40B4-BE49-F238E27FC236}">
                <a16:creationId xmlns:a16="http://schemas.microsoft.com/office/drawing/2014/main" id="{2ADEF8EA-9E5F-42EA-069B-082067B8F59F}"/>
              </a:ext>
            </a:extLst>
          </p:cNvPr>
          <p:cNvPicPr>
            <a:picLocks noChangeAspect="1"/>
          </p:cNvPicPr>
          <p:nvPr/>
        </p:nvPicPr>
        <p:blipFill>
          <a:blip r:embed="rId3"/>
          <a:stretch>
            <a:fillRect/>
          </a:stretch>
        </p:blipFill>
        <p:spPr>
          <a:xfrm>
            <a:off x="4688719" y="1597969"/>
            <a:ext cx="6769253" cy="42982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44625"/>
            <a:ext cx="3899960" cy="4159489"/>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higher for Polar, LEO and ISS.</a:t>
            </a:r>
          </a:p>
          <a:p>
            <a:pPr algn="just">
              <a:lnSpc>
                <a:spcPct val="100000"/>
              </a:lnSpc>
              <a:spcBef>
                <a:spcPts val="1400"/>
              </a:spcBef>
            </a:pPr>
            <a:r>
              <a:rPr lang="en-US" sz="2200" dirty="0">
                <a:solidFill>
                  <a:schemeClr val="accent3">
                    <a:lumMod val="25000"/>
                  </a:schemeClr>
                </a:solidFill>
                <a:latin typeface="Abadi" panose="020B0604020104020204" pitchFamily="34" charset="0"/>
              </a:rPr>
              <a:t>For GTO, the trend is unclear as both positive landing rate and negative landing (unsuccessful mission) are scattered.</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Hình ảnh 7">
            <a:extLst>
              <a:ext uri="{FF2B5EF4-FFF2-40B4-BE49-F238E27FC236}">
                <a16:creationId xmlns:a16="http://schemas.microsoft.com/office/drawing/2014/main" id="{35B87DDA-E9D8-C3FF-54CF-3669A2C8F7F2}"/>
              </a:ext>
            </a:extLst>
          </p:cNvPr>
          <p:cNvPicPr>
            <a:picLocks noChangeAspect="1"/>
          </p:cNvPicPr>
          <p:nvPr/>
        </p:nvPicPr>
        <p:blipFill>
          <a:blip r:embed="rId4"/>
          <a:stretch>
            <a:fillRect/>
          </a:stretch>
        </p:blipFill>
        <p:spPr>
          <a:xfrm>
            <a:off x="5020667" y="1544625"/>
            <a:ext cx="6437305" cy="415948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was no success launch until 2013; </a:t>
            </a:r>
          </a:p>
          <a:p>
            <a:pPr>
              <a:lnSpc>
                <a:spcPct val="100000"/>
              </a:lnSpc>
              <a:spcBef>
                <a:spcPts val="1400"/>
              </a:spcBef>
            </a:pPr>
            <a:r>
              <a:rPr lang="en-US" sz="2200" dirty="0">
                <a:solidFill>
                  <a:schemeClr val="accent3">
                    <a:lumMod val="25000"/>
                  </a:schemeClr>
                </a:solidFill>
                <a:latin typeface="Abadi" panose="020B0604020104020204" pitchFamily="34" charset="0"/>
              </a:rPr>
              <a:t>It started increasing from 2013 and kept the upward trend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050" name="Picture 2">
            <a:extLst>
              <a:ext uri="{FF2B5EF4-FFF2-40B4-BE49-F238E27FC236}">
                <a16:creationId xmlns:a16="http://schemas.microsoft.com/office/drawing/2014/main" id="{6FC7A2B4-727D-60A3-466F-284EF4633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544" y="1789339"/>
            <a:ext cx="5663446" cy="384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"CCAFS SLC-40" is previously known as "CCAFS LC-40“, therefore there are four site names listed while in fact only three launch sites exist.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Hình ảnh 5">
            <a:extLst>
              <a:ext uri="{FF2B5EF4-FFF2-40B4-BE49-F238E27FC236}">
                <a16:creationId xmlns:a16="http://schemas.microsoft.com/office/drawing/2014/main" id="{1A62DF8A-D61E-583E-84F7-E15E018DB6B6}"/>
              </a:ext>
            </a:extLst>
          </p:cNvPr>
          <p:cNvPicPr>
            <a:picLocks noChangeAspect="1"/>
          </p:cNvPicPr>
          <p:nvPr/>
        </p:nvPicPr>
        <p:blipFill>
          <a:blip r:embed="rId3"/>
          <a:stretch>
            <a:fillRect/>
          </a:stretch>
        </p:blipFill>
        <p:spPr>
          <a:xfrm>
            <a:off x="770011" y="2869062"/>
            <a:ext cx="6414560" cy="302487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4955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‘CCAFS SLC-40’ is previously known as ‘CCAFS 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Hình ảnh 7">
            <a:extLst>
              <a:ext uri="{FF2B5EF4-FFF2-40B4-BE49-F238E27FC236}">
                <a16:creationId xmlns:a16="http://schemas.microsoft.com/office/drawing/2014/main" id="{4CEC4817-1959-0CF3-A3C3-FDC2F5938715}"/>
              </a:ext>
            </a:extLst>
          </p:cNvPr>
          <p:cNvPicPr>
            <a:picLocks noChangeAspect="1"/>
          </p:cNvPicPr>
          <p:nvPr/>
        </p:nvPicPr>
        <p:blipFill>
          <a:blip r:embed="rId3"/>
          <a:stretch>
            <a:fillRect/>
          </a:stretch>
        </p:blipFill>
        <p:spPr>
          <a:xfrm>
            <a:off x="804245" y="2871174"/>
            <a:ext cx="10447132" cy="156898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ordered by NASA Commercial Resupply Services is 48,213 kilogram.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Hình ảnh 6">
            <a:extLst>
              <a:ext uri="{FF2B5EF4-FFF2-40B4-BE49-F238E27FC236}">
                <a16:creationId xmlns:a16="http://schemas.microsoft.com/office/drawing/2014/main" id="{164B549E-AC20-49E1-EA1F-8F2F585E9350}"/>
              </a:ext>
            </a:extLst>
          </p:cNvPr>
          <p:cNvPicPr>
            <a:picLocks noChangeAspect="1"/>
          </p:cNvPicPr>
          <p:nvPr/>
        </p:nvPicPr>
        <p:blipFill>
          <a:blip r:embed="rId3"/>
          <a:stretch>
            <a:fillRect/>
          </a:stretch>
        </p:blipFill>
        <p:spPr>
          <a:xfrm>
            <a:off x="1039430" y="2830286"/>
            <a:ext cx="8731306" cy="319528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approximately 2,534.67 kilogram. This counts all booster versions of F9 v1.1 model (for example, F9 v1.1 B1003, F9 v1.1 B1011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Hình ảnh 6">
            <a:extLst>
              <a:ext uri="{FF2B5EF4-FFF2-40B4-BE49-F238E27FC236}">
                <a16:creationId xmlns:a16="http://schemas.microsoft.com/office/drawing/2014/main" id="{0E846375-D207-27B2-8D2A-FD16EE60EDD1}"/>
              </a:ext>
            </a:extLst>
          </p:cNvPr>
          <p:cNvPicPr>
            <a:picLocks noChangeAspect="1"/>
          </p:cNvPicPr>
          <p:nvPr/>
        </p:nvPicPr>
        <p:blipFill>
          <a:blip r:embed="rId3"/>
          <a:stretch>
            <a:fillRect/>
          </a:stretch>
        </p:blipFill>
        <p:spPr>
          <a:xfrm>
            <a:off x="1045946" y="3156857"/>
            <a:ext cx="8622925" cy="28687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9971" y="1817914"/>
            <a:ext cx="10221686" cy="420765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Data is collected from online sources and wrangled to determine training labels. Visualization and SQL is applied to perform Exploratory Data Analysis (EDA). More insights are highlighted in interactive visual analytics using Folium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Classification models are employed in predictive analysis.</a:t>
            </a:r>
          </a:p>
          <a:p>
            <a:pPr algn="just">
              <a:lnSpc>
                <a:spcPct val="100000"/>
              </a:lnSpc>
              <a:spcBef>
                <a:spcPts val="1400"/>
              </a:spcBef>
            </a:pPr>
            <a:r>
              <a:rPr lang="en-US" sz="2200" dirty="0">
                <a:solidFill>
                  <a:schemeClr val="accent3">
                    <a:lumMod val="25000"/>
                  </a:schemeClr>
                </a:solidFill>
                <a:latin typeface="Abadi" panose="020B0604020104020204" pitchFamily="34" charset="0"/>
              </a:rPr>
              <a:t>EDA analysis shows that factors including time, launch site, booster versions, payload mass, orbit type, landing type having impacts on a success launch. Interactive tools highlight the success ratio for each launch site and their geographical patterns. All predictive model perform equally in term of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2229"/>
            <a:ext cx="10235447" cy="4674734"/>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The first successful landing outcome on ground pad was carried out by Falcon 9 FT model version B1019 in 22 December 2015, five and a half year from the first mission by Falcon 9 v1.0 model in 04 June 2010.</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Hình ảnh 5">
            <a:extLst>
              <a:ext uri="{FF2B5EF4-FFF2-40B4-BE49-F238E27FC236}">
                <a16:creationId xmlns:a16="http://schemas.microsoft.com/office/drawing/2014/main" id="{E5FC0F57-6B93-4FCA-4145-FB5FCE7EBD9F}"/>
              </a:ext>
            </a:extLst>
          </p:cNvPr>
          <p:cNvPicPr>
            <a:picLocks noChangeAspect="1"/>
          </p:cNvPicPr>
          <p:nvPr/>
        </p:nvPicPr>
        <p:blipFill>
          <a:blip r:embed="rId3"/>
          <a:stretch>
            <a:fillRect/>
          </a:stretch>
        </p:blipFill>
        <p:spPr>
          <a:xfrm>
            <a:off x="770010" y="4489238"/>
            <a:ext cx="10159248" cy="144188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14 boosters which have successfully landed on drone ship and had payload mass between 4000 and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Hình ảnh 2">
            <a:extLst>
              <a:ext uri="{FF2B5EF4-FFF2-40B4-BE49-F238E27FC236}">
                <a16:creationId xmlns:a16="http://schemas.microsoft.com/office/drawing/2014/main" id="{8B599357-08C7-DF6B-00C7-D7FBE9F84000}"/>
              </a:ext>
            </a:extLst>
          </p:cNvPr>
          <p:cNvPicPr>
            <a:picLocks noChangeAspect="1"/>
          </p:cNvPicPr>
          <p:nvPr/>
        </p:nvPicPr>
        <p:blipFill>
          <a:blip r:embed="rId3"/>
          <a:stretch>
            <a:fillRect/>
          </a:stretch>
        </p:blipFill>
        <p:spPr>
          <a:xfrm>
            <a:off x="770010" y="2752799"/>
            <a:ext cx="3812875" cy="347359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9314"/>
            <a:ext cx="10278990" cy="4587649"/>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rate of successful outcomes is 99 percent. Among 101 mission, there is only one failure outcome and one with payload status unclear. The difference between mission outcomes and landing outcome implies that most mission outcomes were planned.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Hình ảnh 5">
            <a:extLst>
              <a:ext uri="{FF2B5EF4-FFF2-40B4-BE49-F238E27FC236}">
                <a16:creationId xmlns:a16="http://schemas.microsoft.com/office/drawing/2014/main" id="{4A88CB11-8B06-599A-51FF-FE8B582AEA25}"/>
              </a:ext>
            </a:extLst>
          </p:cNvPr>
          <p:cNvPicPr>
            <a:picLocks noChangeAspect="1"/>
          </p:cNvPicPr>
          <p:nvPr/>
        </p:nvPicPr>
        <p:blipFill>
          <a:blip r:embed="rId3"/>
          <a:stretch>
            <a:fillRect/>
          </a:stretch>
        </p:blipFill>
        <p:spPr>
          <a:xfrm>
            <a:off x="770011" y="3456116"/>
            <a:ext cx="4574875" cy="272084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maximum payload mass is 15,600 kg, carrying by F9 B5 B10 version, carrying 15,600 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Hình ảnh 6">
            <a:extLst>
              <a:ext uri="{FF2B5EF4-FFF2-40B4-BE49-F238E27FC236}">
                <a16:creationId xmlns:a16="http://schemas.microsoft.com/office/drawing/2014/main" id="{A1E9EC7C-435E-FCB8-9763-654BEA3F7E64}"/>
              </a:ext>
            </a:extLst>
          </p:cNvPr>
          <p:cNvPicPr>
            <a:picLocks noChangeAspect="1"/>
          </p:cNvPicPr>
          <p:nvPr/>
        </p:nvPicPr>
        <p:blipFill>
          <a:blip r:embed="rId3"/>
          <a:stretch>
            <a:fillRect/>
          </a:stretch>
        </p:blipFill>
        <p:spPr>
          <a:xfrm>
            <a:off x="985406" y="2683726"/>
            <a:ext cx="8648451" cy="334184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Both missions attempted to land in drone ship in 2015 were failed. Both were carried out by F9 v1.1 versions and took off from launch site CCAFS LC-40.</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Hình ảnh 7">
            <a:extLst>
              <a:ext uri="{FF2B5EF4-FFF2-40B4-BE49-F238E27FC236}">
                <a16:creationId xmlns:a16="http://schemas.microsoft.com/office/drawing/2014/main" id="{F9B76AD9-B70B-DC2E-27D5-5541A2FB36B4}"/>
              </a:ext>
            </a:extLst>
          </p:cNvPr>
          <p:cNvPicPr>
            <a:picLocks noChangeAspect="1"/>
          </p:cNvPicPr>
          <p:nvPr/>
        </p:nvPicPr>
        <p:blipFill>
          <a:blip r:embed="rId3"/>
          <a:stretch>
            <a:fillRect/>
          </a:stretch>
        </p:blipFill>
        <p:spPr>
          <a:xfrm>
            <a:off x="770010" y="3309258"/>
            <a:ext cx="9455676" cy="286770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5143"/>
            <a:ext cx="10028619" cy="4761820"/>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Between 2010-06-04 and 2017-03-20, there were 31 missions conducted in total. A half of landing attempts (52.38%) were on drone ship with the success rate of 45.45%.</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Hình ảnh 5">
            <a:extLst>
              <a:ext uri="{FF2B5EF4-FFF2-40B4-BE49-F238E27FC236}">
                <a16:creationId xmlns:a16="http://schemas.microsoft.com/office/drawing/2014/main" id="{BA64837F-7126-415F-6DF4-0BF9C8E56165}"/>
              </a:ext>
            </a:extLst>
          </p:cNvPr>
          <p:cNvPicPr>
            <a:picLocks noChangeAspect="1"/>
          </p:cNvPicPr>
          <p:nvPr/>
        </p:nvPicPr>
        <p:blipFill>
          <a:blip r:embed="rId3"/>
          <a:stretch>
            <a:fillRect/>
          </a:stretch>
        </p:blipFill>
        <p:spPr>
          <a:xfrm>
            <a:off x="998567" y="2767590"/>
            <a:ext cx="5424004" cy="340937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249790" cy="3606346"/>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All three launch sites are in proximity to the Equator line and the coast.</a:t>
            </a:r>
          </a:p>
          <a:p>
            <a:pPr algn="just">
              <a:lnSpc>
                <a:spcPct val="100000"/>
              </a:lnSpc>
              <a:spcBef>
                <a:spcPts val="1400"/>
              </a:spcBef>
            </a:pPr>
            <a:r>
              <a:rPr lang="en-US" sz="2200" dirty="0">
                <a:solidFill>
                  <a:schemeClr val="accent3">
                    <a:lumMod val="25000"/>
                  </a:schemeClr>
                </a:solidFill>
                <a:latin typeface="Abadi"/>
              </a:rPr>
              <a:t>Both sites CCAFS SLC-40 and KSC LC-39A are in the same area in the east Florida coast, while site VAFB SLC-4E site is located to the South California coast.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marked on map</a:t>
            </a:r>
          </a:p>
        </p:txBody>
      </p:sp>
      <p:pic>
        <p:nvPicPr>
          <p:cNvPr id="6" name="Hình ảnh 5">
            <a:extLst>
              <a:ext uri="{FF2B5EF4-FFF2-40B4-BE49-F238E27FC236}">
                <a16:creationId xmlns:a16="http://schemas.microsoft.com/office/drawing/2014/main" id="{9722E2F2-A544-A928-2FE8-905DFB6B413C}"/>
              </a:ext>
            </a:extLst>
          </p:cNvPr>
          <p:cNvPicPr>
            <a:picLocks noChangeAspect="1"/>
          </p:cNvPicPr>
          <p:nvPr/>
        </p:nvPicPr>
        <p:blipFill>
          <a:blip r:embed="rId3"/>
          <a:stretch>
            <a:fillRect/>
          </a:stretch>
        </p:blipFill>
        <p:spPr>
          <a:xfrm>
            <a:off x="6149286" y="1806324"/>
            <a:ext cx="5136325" cy="3680779"/>
          </a:xfrm>
          <a:prstGeom prst="rect">
            <a:avLst/>
          </a:prstGeom>
        </p:spPr>
      </p:pic>
    </p:spTree>
    <p:extLst>
      <p:ext uri="{BB962C8B-B14F-4D97-AF65-F5344CB8AC3E}">
        <p14:creationId xmlns:p14="http://schemas.microsoft.com/office/powerpoint/2010/main" val="3902856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495799"/>
            <a:ext cx="10823276" cy="13933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Site KSC LC-39A appears to have relatively high success rates (76.92 %), in comparison to CCAFS SLC-40 (previously CCAFS LC-40) and VAFB SLC-4E (30.30 % and 40.00 %, respectively).</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Sites marked for success/failed launches</a:t>
            </a:r>
          </a:p>
        </p:txBody>
      </p:sp>
      <p:grpSp>
        <p:nvGrpSpPr>
          <p:cNvPr id="20" name="Nhóm 19">
            <a:extLst>
              <a:ext uri="{FF2B5EF4-FFF2-40B4-BE49-F238E27FC236}">
                <a16:creationId xmlns:a16="http://schemas.microsoft.com/office/drawing/2014/main" id="{90ACEB78-9ED1-6B7D-5B6D-8E8ED01A1A97}"/>
              </a:ext>
            </a:extLst>
          </p:cNvPr>
          <p:cNvGrpSpPr/>
          <p:nvPr/>
        </p:nvGrpSpPr>
        <p:grpSpPr>
          <a:xfrm>
            <a:off x="1733924" y="1523670"/>
            <a:ext cx="8217429" cy="2272713"/>
            <a:chOff x="1733924" y="1523670"/>
            <a:chExt cx="8217429" cy="2272713"/>
          </a:xfrm>
        </p:grpSpPr>
        <p:grpSp>
          <p:nvGrpSpPr>
            <p:cNvPr id="13" name="Nhóm 12">
              <a:extLst>
                <a:ext uri="{FF2B5EF4-FFF2-40B4-BE49-F238E27FC236}">
                  <a16:creationId xmlns:a16="http://schemas.microsoft.com/office/drawing/2014/main" id="{2E1928C6-A9C6-C55D-20CB-35A9C1401E3F}"/>
                </a:ext>
              </a:extLst>
            </p:cNvPr>
            <p:cNvGrpSpPr/>
            <p:nvPr/>
          </p:nvGrpSpPr>
          <p:grpSpPr>
            <a:xfrm>
              <a:off x="7411641" y="1523671"/>
              <a:ext cx="2539712" cy="2260054"/>
              <a:chOff x="7292385" y="1575376"/>
              <a:chExt cx="3861884" cy="3279653"/>
            </a:xfrm>
          </p:grpSpPr>
          <p:pic>
            <p:nvPicPr>
              <p:cNvPr id="4" name="Hình ảnh 3">
                <a:extLst>
                  <a:ext uri="{FF2B5EF4-FFF2-40B4-BE49-F238E27FC236}">
                    <a16:creationId xmlns:a16="http://schemas.microsoft.com/office/drawing/2014/main" id="{62E039EC-EDC2-AE8F-40C3-392BB9276588}"/>
                  </a:ext>
                </a:extLst>
              </p:cNvPr>
              <p:cNvPicPr>
                <a:picLocks noChangeAspect="1"/>
              </p:cNvPicPr>
              <p:nvPr/>
            </p:nvPicPr>
            <p:blipFill>
              <a:blip r:embed="rId3"/>
              <a:stretch>
                <a:fillRect/>
              </a:stretch>
            </p:blipFill>
            <p:spPr>
              <a:xfrm>
                <a:off x="7292385" y="1575376"/>
                <a:ext cx="3861884" cy="3279653"/>
              </a:xfrm>
              <a:prstGeom prst="rect">
                <a:avLst/>
              </a:prstGeom>
            </p:spPr>
          </p:pic>
          <p:pic>
            <p:nvPicPr>
              <p:cNvPr id="12" name="Hình ảnh 11">
                <a:extLst>
                  <a:ext uri="{FF2B5EF4-FFF2-40B4-BE49-F238E27FC236}">
                    <a16:creationId xmlns:a16="http://schemas.microsoft.com/office/drawing/2014/main" id="{58881E47-4C44-3198-4279-8FF9517DD718}"/>
                  </a:ext>
                </a:extLst>
              </p:cNvPr>
              <p:cNvPicPr>
                <a:picLocks noChangeAspect="1"/>
              </p:cNvPicPr>
              <p:nvPr/>
            </p:nvPicPr>
            <p:blipFill>
              <a:blip r:embed="rId4"/>
              <a:stretch>
                <a:fillRect/>
              </a:stretch>
            </p:blipFill>
            <p:spPr>
              <a:xfrm>
                <a:off x="9400867" y="1929997"/>
                <a:ext cx="792549" cy="929721"/>
              </a:xfrm>
              <a:prstGeom prst="rect">
                <a:avLst/>
              </a:prstGeom>
            </p:spPr>
          </p:pic>
        </p:grpSp>
        <p:pic>
          <p:nvPicPr>
            <p:cNvPr id="15" name="Hình ảnh 14">
              <a:extLst>
                <a:ext uri="{FF2B5EF4-FFF2-40B4-BE49-F238E27FC236}">
                  <a16:creationId xmlns:a16="http://schemas.microsoft.com/office/drawing/2014/main" id="{E8A65EEE-B617-7C2F-5394-C33A2155FAE8}"/>
                </a:ext>
              </a:extLst>
            </p:cNvPr>
            <p:cNvPicPr>
              <a:picLocks noChangeAspect="1"/>
            </p:cNvPicPr>
            <p:nvPr/>
          </p:nvPicPr>
          <p:blipFill>
            <a:blip r:embed="rId5"/>
            <a:stretch>
              <a:fillRect/>
            </a:stretch>
          </p:blipFill>
          <p:spPr>
            <a:xfrm>
              <a:off x="4529528" y="1523670"/>
              <a:ext cx="2539712" cy="2272713"/>
            </a:xfrm>
            <a:prstGeom prst="rect">
              <a:avLst/>
            </a:prstGeom>
          </p:spPr>
        </p:pic>
        <p:pic>
          <p:nvPicPr>
            <p:cNvPr id="17" name="Hình ảnh 16">
              <a:extLst>
                <a:ext uri="{FF2B5EF4-FFF2-40B4-BE49-F238E27FC236}">
                  <a16:creationId xmlns:a16="http://schemas.microsoft.com/office/drawing/2014/main" id="{FDD6666A-175E-6F37-012A-384D62F6EE62}"/>
                </a:ext>
              </a:extLst>
            </p:cNvPr>
            <p:cNvPicPr>
              <a:picLocks noChangeAspect="1"/>
            </p:cNvPicPr>
            <p:nvPr/>
          </p:nvPicPr>
          <p:blipFill>
            <a:blip r:embed="rId6"/>
            <a:stretch>
              <a:fillRect/>
            </a:stretch>
          </p:blipFill>
          <p:spPr>
            <a:xfrm>
              <a:off x="1733924" y="1523670"/>
              <a:ext cx="2453202" cy="2260054"/>
            </a:xfrm>
            <a:prstGeom prst="rect">
              <a:avLst/>
            </a:prstGeom>
          </p:spPr>
        </p:pic>
      </p:gr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4847018" cy="4314825"/>
          </a:xfrm>
          <a:prstGeom prst="rect">
            <a:avLst/>
          </a:prstGeom>
        </p:spPr>
        <p:txBody>
          <a:bodyPr lIns="91440" tIns="45720" rIns="91440" bIns="45720" anchor="t">
            <a:normAutofit fontScale="92500"/>
          </a:bodyPr>
          <a:lstStyle/>
          <a:p>
            <a:pPr algn="just">
              <a:lnSpc>
                <a:spcPct val="100000"/>
              </a:lnSpc>
              <a:spcBef>
                <a:spcPts val="1400"/>
              </a:spcBef>
            </a:pPr>
            <a:r>
              <a:rPr lang="en-US" sz="2200" dirty="0">
                <a:solidFill>
                  <a:schemeClr val="accent3">
                    <a:lumMod val="25000"/>
                  </a:schemeClr>
                </a:solidFill>
                <a:latin typeface="Abadi"/>
              </a:rPr>
              <a:t>Launch site CCAFS SLC-40 is well connected to transport facilities, including highway (0.59 km), railway (1.28 km), coastline (0.85 km). </a:t>
            </a:r>
          </a:p>
          <a:p>
            <a:pPr algn="just">
              <a:lnSpc>
                <a:spcPct val="100000"/>
              </a:lnSpc>
              <a:spcBef>
                <a:spcPts val="1400"/>
              </a:spcBef>
            </a:pPr>
            <a:r>
              <a:rPr lang="en-US" sz="2200" dirty="0">
                <a:solidFill>
                  <a:schemeClr val="accent3">
                    <a:lumMod val="25000"/>
                  </a:schemeClr>
                </a:solidFill>
                <a:latin typeface="Abadi"/>
              </a:rPr>
              <a:t>The nearest large city with an international airport is Melbourne, which is outside of neighborhood but still within a convenient distance (52.07 km). </a:t>
            </a:r>
          </a:p>
          <a:p>
            <a:pPr algn="just">
              <a:lnSpc>
                <a:spcPct val="100000"/>
              </a:lnSpc>
              <a:spcBef>
                <a:spcPts val="1400"/>
              </a:spcBef>
            </a:pPr>
            <a:r>
              <a:rPr lang="en-US" sz="2200" dirty="0">
                <a:solidFill>
                  <a:schemeClr val="accent3">
                    <a:lumMod val="25000"/>
                  </a:schemeClr>
                </a:solidFill>
                <a:latin typeface="Abadi"/>
              </a:rPr>
              <a:t>An optimal launch site should be in proximity to the Equator line and the coastline, as well as well-connected to transport facilities.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CCAFS SLC-40 to its proximities</a:t>
            </a:r>
          </a:p>
        </p:txBody>
      </p:sp>
      <p:pic>
        <p:nvPicPr>
          <p:cNvPr id="7" name="Hình ảnh 6">
            <a:extLst>
              <a:ext uri="{FF2B5EF4-FFF2-40B4-BE49-F238E27FC236}">
                <a16:creationId xmlns:a16="http://schemas.microsoft.com/office/drawing/2014/main" id="{977489D0-1099-FD97-F461-33C925C4F72C}"/>
              </a:ext>
            </a:extLst>
          </p:cNvPr>
          <p:cNvPicPr>
            <a:picLocks noChangeAspect="1"/>
          </p:cNvPicPr>
          <p:nvPr/>
        </p:nvPicPr>
        <p:blipFill>
          <a:blip r:embed="rId3"/>
          <a:stretch>
            <a:fillRect/>
          </a:stretch>
        </p:blipFill>
        <p:spPr>
          <a:xfrm>
            <a:off x="6173251" y="1483659"/>
            <a:ext cx="5248738" cy="4314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0200"/>
            <a:ext cx="10101189" cy="442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400" dirty="0">
                <a:solidFill>
                  <a:schemeClr val="accent3">
                    <a:lumMod val="25000"/>
                  </a:schemeClr>
                </a:solidFill>
                <a:latin typeface="Abadi" panose="020B0604020104020204" pitchFamily="34" charset="0"/>
              </a:rPr>
              <a:t>Context: </a:t>
            </a:r>
          </a:p>
          <a:p>
            <a:pPr lvl="1" algn="just">
              <a:spcBef>
                <a:spcPts val="1400"/>
              </a:spcBef>
              <a:buFont typeface="Courier New" panose="02070309020205020404" pitchFamily="49" charset="0"/>
              <a:buChar char="o"/>
            </a:pPr>
            <a:r>
              <a:rPr lang="en-US" dirty="0">
                <a:solidFill>
                  <a:schemeClr val="accent3">
                    <a:lumMod val="25000"/>
                  </a:schemeClr>
                </a:solidFill>
                <a:latin typeface="Abadi" panose="020B0604020104020204" pitchFamily="34" charset="0"/>
              </a:rPr>
              <a:t>SpaceX advertises Falcon 9 rocket launches with a much lower cost than competitors, thanks to its ability to reuse the first stage. If we can determine if the first stage will land, we can determine the cost of a launch and the probability that SpaceX will reuse the first stage.</a:t>
            </a:r>
          </a:p>
          <a:p>
            <a:pPr algn="just">
              <a:spcBef>
                <a:spcPts val="1400"/>
              </a:spcBef>
            </a:pPr>
            <a:r>
              <a:rPr lang="en-US" sz="2400" dirty="0">
                <a:solidFill>
                  <a:schemeClr val="accent3">
                    <a:lumMod val="25000"/>
                  </a:schemeClr>
                </a:solidFill>
                <a:latin typeface="Abadi" panose="020B0604020104020204" pitchFamily="34" charset="0"/>
              </a:rPr>
              <a:t>Objectives: </a:t>
            </a:r>
          </a:p>
          <a:p>
            <a:pPr lvl="1" algn="just">
              <a:spcBef>
                <a:spcPts val="1400"/>
              </a:spcBef>
              <a:buFont typeface="Courier New" panose="02070309020205020404" pitchFamily="49" charset="0"/>
              <a:buChar char="o"/>
            </a:pPr>
            <a:r>
              <a:rPr lang="en-US" dirty="0">
                <a:solidFill>
                  <a:schemeClr val="accent3">
                    <a:lumMod val="25000"/>
                  </a:schemeClr>
                </a:solidFill>
                <a:latin typeface="Abadi" panose="020B0604020104020204" pitchFamily="34" charset="0"/>
              </a:rPr>
              <a:t>predict if the Falcon 9 first stage will land successfully.</a:t>
            </a:r>
          </a:p>
          <a:p>
            <a:pPr algn="just">
              <a:spcBef>
                <a:spcPts val="1400"/>
              </a:spcBef>
            </a:pP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455132" cy="3845832"/>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KSC LC-39A accounts for 41.7 % of total success launches, equal proportion with site CCAFS LC-40/ CCAFS SLC-40.</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 by site</a:t>
            </a:r>
          </a:p>
        </p:txBody>
      </p:sp>
      <p:pic>
        <p:nvPicPr>
          <p:cNvPr id="10" name="Hình ảnh 9">
            <a:extLst>
              <a:ext uri="{FF2B5EF4-FFF2-40B4-BE49-F238E27FC236}">
                <a16:creationId xmlns:a16="http://schemas.microsoft.com/office/drawing/2014/main" id="{0B71A81A-EF21-DD5B-2774-77B6CE34E32D}"/>
              </a:ext>
            </a:extLst>
          </p:cNvPr>
          <p:cNvPicPr>
            <a:picLocks noChangeAspect="1"/>
          </p:cNvPicPr>
          <p:nvPr/>
        </p:nvPicPr>
        <p:blipFill>
          <a:blip r:embed="rId3"/>
          <a:stretch>
            <a:fillRect/>
          </a:stretch>
        </p:blipFill>
        <p:spPr>
          <a:xfrm>
            <a:off x="5520981" y="1546507"/>
            <a:ext cx="5898887" cy="4351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306058" cy="3355975"/>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KSC LC-39A has highest success launch rate among all sites, averagely 3 in 4 launches are success.  </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KSC LC-39A</a:t>
            </a:r>
          </a:p>
        </p:txBody>
      </p:sp>
      <p:pic>
        <p:nvPicPr>
          <p:cNvPr id="4" name="Hình ảnh 3">
            <a:extLst>
              <a:ext uri="{FF2B5EF4-FFF2-40B4-BE49-F238E27FC236}">
                <a16:creationId xmlns:a16="http://schemas.microsoft.com/office/drawing/2014/main" id="{F96D0F19-6945-3C0E-D86A-703FEE07C42B}"/>
              </a:ext>
            </a:extLst>
          </p:cNvPr>
          <p:cNvPicPr>
            <a:picLocks noChangeAspect="1"/>
          </p:cNvPicPr>
          <p:nvPr/>
        </p:nvPicPr>
        <p:blipFill>
          <a:blip r:embed="rId3"/>
          <a:stretch>
            <a:fillRect/>
          </a:stretch>
        </p:blipFill>
        <p:spPr>
          <a:xfrm>
            <a:off x="5584372" y="1587084"/>
            <a:ext cx="5832933" cy="443848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53687" y="1527296"/>
            <a:ext cx="10578156" cy="1096162"/>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Small-lift boosters (payload &lt;2000 kg) are more likely to fail than medium-lift boosters.  </a:t>
            </a:r>
          </a:p>
          <a:p>
            <a:pPr>
              <a:lnSpc>
                <a:spcPct val="100000"/>
              </a:lnSpc>
              <a:spcBef>
                <a:spcPts val="1400"/>
              </a:spcBef>
            </a:pPr>
            <a:r>
              <a:rPr lang="en-US" sz="2200" dirty="0">
                <a:solidFill>
                  <a:schemeClr val="accent3">
                    <a:lumMod val="25000"/>
                  </a:schemeClr>
                </a:solidFill>
                <a:latin typeface="Abadi"/>
              </a:rPr>
              <a:t>Most success launches have payload mass in range of 2000-6000 kg.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All sites</a:t>
            </a:r>
          </a:p>
        </p:txBody>
      </p:sp>
      <p:pic>
        <p:nvPicPr>
          <p:cNvPr id="10" name="Hình ảnh 9">
            <a:extLst>
              <a:ext uri="{FF2B5EF4-FFF2-40B4-BE49-F238E27FC236}">
                <a16:creationId xmlns:a16="http://schemas.microsoft.com/office/drawing/2014/main" id="{7889C1EA-7AF4-8288-4725-4B5870D560FB}"/>
              </a:ext>
            </a:extLst>
          </p:cNvPr>
          <p:cNvPicPr>
            <a:picLocks noChangeAspect="1"/>
          </p:cNvPicPr>
          <p:nvPr/>
        </p:nvPicPr>
        <p:blipFill>
          <a:blip r:embed="rId3"/>
          <a:stretch>
            <a:fillRect/>
          </a:stretch>
        </p:blipFill>
        <p:spPr>
          <a:xfrm>
            <a:off x="953687" y="2904951"/>
            <a:ext cx="5252167" cy="3060891"/>
          </a:xfrm>
          <a:prstGeom prst="rect">
            <a:avLst/>
          </a:prstGeom>
        </p:spPr>
      </p:pic>
      <p:pic>
        <p:nvPicPr>
          <p:cNvPr id="13" name="Hình ảnh 12">
            <a:extLst>
              <a:ext uri="{FF2B5EF4-FFF2-40B4-BE49-F238E27FC236}">
                <a16:creationId xmlns:a16="http://schemas.microsoft.com/office/drawing/2014/main" id="{68E5B431-ADDA-08DA-DA99-4A911C9CDE94}"/>
              </a:ext>
            </a:extLst>
          </p:cNvPr>
          <p:cNvPicPr>
            <a:picLocks noChangeAspect="1"/>
          </p:cNvPicPr>
          <p:nvPr/>
        </p:nvPicPr>
        <p:blipFill>
          <a:blip r:embed="rId4"/>
          <a:stretch>
            <a:fillRect/>
          </a:stretch>
        </p:blipFill>
        <p:spPr>
          <a:xfrm>
            <a:off x="6167476" y="2904951"/>
            <a:ext cx="5364367" cy="306089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0181" y="1530708"/>
            <a:ext cx="10475430" cy="951235"/>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achieve the similar accuracy (83%), which can be partly explained by their non-complexity and small dataset.</a:t>
            </a:r>
          </a:p>
          <a:p>
            <a:pPr>
              <a:lnSpc>
                <a:spcPct val="100000"/>
              </a:lnSpc>
              <a:spcBef>
                <a:spcPts val="1400"/>
              </a:spcBef>
            </a:pPr>
            <a:r>
              <a:rPr lang="en-US" sz="2200" dirty="0">
                <a:solidFill>
                  <a:schemeClr val="accent3">
                    <a:lumMod val="25000"/>
                  </a:schemeClr>
                </a:solidFill>
                <a:latin typeface="Abadi" panose="020B0604020104020204" pitchFamily="34" charset="0"/>
              </a:rPr>
              <a:t>In term of best accuracy, Tree Classifications has the highest score (87%)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dirty="0">
              <a:solidFill>
                <a:srgbClr val="0B49CB"/>
              </a:solidFill>
            </a:endParaRPr>
          </a:p>
        </p:txBody>
      </p:sp>
      <p:pic>
        <p:nvPicPr>
          <p:cNvPr id="3" name="Hình ảnh 2">
            <a:extLst>
              <a:ext uri="{FF2B5EF4-FFF2-40B4-BE49-F238E27FC236}">
                <a16:creationId xmlns:a16="http://schemas.microsoft.com/office/drawing/2014/main" id="{B8BAF6E6-0547-9939-B30D-C5DDE4E8ED9B}"/>
              </a:ext>
            </a:extLst>
          </p:cNvPr>
          <p:cNvPicPr>
            <a:picLocks noChangeAspect="1"/>
          </p:cNvPicPr>
          <p:nvPr/>
        </p:nvPicPr>
        <p:blipFill>
          <a:blip r:embed="rId3"/>
          <a:stretch>
            <a:fillRect/>
          </a:stretch>
        </p:blipFill>
        <p:spPr>
          <a:xfrm>
            <a:off x="810181" y="2793508"/>
            <a:ext cx="5982506" cy="3432884"/>
          </a:xfrm>
          <a:prstGeom prst="rect">
            <a:avLst/>
          </a:prstGeom>
        </p:spPr>
      </p:pic>
      <p:pic>
        <p:nvPicPr>
          <p:cNvPr id="8" name="Hình ảnh 7">
            <a:extLst>
              <a:ext uri="{FF2B5EF4-FFF2-40B4-BE49-F238E27FC236}">
                <a16:creationId xmlns:a16="http://schemas.microsoft.com/office/drawing/2014/main" id="{18338F89-D986-8FC0-C6CE-AE1D0923DE64}"/>
              </a:ext>
            </a:extLst>
          </p:cNvPr>
          <p:cNvPicPr>
            <a:picLocks noChangeAspect="1"/>
          </p:cNvPicPr>
          <p:nvPr/>
        </p:nvPicPr>
        <p:blipFill>
          <a:blip r:embed="rId4"/>
          <a:stretch>
            <a:fillRect/>
          </a:stretch>
        </p:blipFill>
        <p:spPr>
          <a:xfrm>
            <a:off x="6995692" y="2793508"/>
            <a:ext cx="4462280" cy="192013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4003"/>
                <a:ext cx="4934103" cy="495320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Matrices are similar for all models</a:t>
                </a:r>
              </a:p>
              <a:p>
                <a:pPr>
                  <a:lnSpc>
                    <a:spcPct val="100000"/>
                  </a:lnSpc>
                  <a:spcBef>
                    <a:spcPts val="1400"/>
                  </a:spcBef>
                </a:pPr>
                <a:r>
                  <a:rPr lang="en-US" sz="2200" dirty="0">
                    <a:solidFill>
                      <a:schemeClr val="accent3">
                        <a:lumMod val="25000"/>
                      </a:schemeClr>
                    </a:solidFill>
                    <a:latin typeface="Abadi" panose="020B0604020104020204" pitchFamily="34" charset="0"/>
                  </a:rPr>
                  <a:t>Precision = </a:t>
                </a:r>
                <a14:m>
                  <m:oMath xmlns:m="http://schemas.openxmlformats.org/officeDocument/2006/math">
                    <m:f>
                      <m:fPr>
                        <m:ctrlPr>
                          <a:rPr lang="en-US" sz="2200" i="1" smtClean="0">
                            <a:solidFill>
                              <a:schemeClr val="accent3">
                                <a:lumMod val="25000"/>
                              </a:schemeClr>
                            </a:solidFill>
                            <a:latin typeface="Cambria Math" panose="02040503050406030204" pitchFamily="18" charset="0"/>
                          </a:rPr>
                        </m:ctrlPr>
                      </m:fPr>
                      <m:num>
                        <m:r>
                          <a:rPr lang="en-US" sz="2200" b="0" i="1" smtClean="0">
                            <a:solidFill>
                              <a:schemeClr val="accent3">
                                <a:lumMod val="25000"/>
                              </a:schemeClr>
                            </a:solidFill>
                            <a:latin typeface="Cambria Math" panose="02040503050406030204" pitchFamily="18" charset="0"/>
                          </a:rPr>
                          <m:t>12</m:t>
                        </m:r>
                      </m:num>
                      <m:den>
                        <m:r>
                          <a:rPr lang="en-US" sz="2200" b="0" i="1" smtClean="0">
                            <a:solidFill>
                              <a:schemeClr val="accent3">
                                <a:lumMod val="25000"/>
                              </a:schemeClr>
                            </a:solidFill>
                            <a:latin typeface="Cambria Math" panose="02040503050406030204" pitchFamily="18" charset="0"/>
                          </a:rPr>
                          <m:t>12</m:t>
                        </m:r>
                        <m:r>
                          <a:rPr lang="en-US" sz="2200" b="0" i="1" smtClean="0">
                            <a:solidFill>
                              <a:schemeClr val="accent3">
                                <a:lumMod val="25000"/>
                              </a:schemeClr>
                            </a:solidFill>
                            <a:latin typeface="Cambria Math" panose="02040503050406030204" pitchFamily="18" charset="0"/>
                          </a:rPr>
                          <m:t>+</m:t>
                        </m:r>
                        <m:r>
                          <a:rPr lang="en-US" sz="2200" b="0" i="1" smtClean="0">
                            <a:solidFill>
                              <a:schemeClr val="accent3">
                                <a:lumMod val="25000"/>
                              </a:schemeClr>
                            </a:solidFill>
                            <a:latin typeface="Cambria Math" panose="02040503050406030204" pitchFamily="18" charset="0"/>
                          </a:rPr>
                          <m:t>3</m:t>
                        </m:r>
                      </m:den>
                    </m:f>
                    <m:r>
                      <a:rPr lang="en-US" sz="2200" b="0" i="1" smtClean="0">
                        <a:solidFill>
                          <a:schemeClr val="accent3">
                            <a:lumMod val="25000"/>
                          </a:schemeClr>
                        </a:solidFill>
                        <a:latin typeface="Cambria Math" panose="02040503050406030204" pitchFamily="18" charset="0"/>
                      </a:rPr>
                      <m:t>=</m:t>
                    </m:r>
                    <m:r>
                      <a:rPr lang="en-US" sz="2200" b="0" i="1" smtClean="0">
                        <a:solidFill>
                          <a:schemeClr val="accent3">
                            <a:lumMod val="25000"/>
                          </a:schemeClr>
                        </a:solidFill>
                        <a:latin typeface="Cambria Math" panose="02040503050406030204" pitchFamily="18" charset="0"/>
                      </a:rPr>
                      <m:t>0</m:t>
                    </m:r>
                    <m:r>
                      <a:rPr lang="en-US" sz="2200" b="0" i="1" smtClean="0">
                        <a:solidFill>
                          <a:schemeClr val="accent3">
                            <a:lumMod val="25000"/>
                          </a:schemeClr>
                        </a:solidFill>
                        <a:latin typeface="Cambria Math" panose="02040503050406030204" pitchFamily="18" charset="0"/>
                      </a:rPr>
                      <m:t>.</m:t>
                    </m:r>
                    <m:r>
                      <a:rPr lang="en-US" sz="2200" b="0" i="1" smtClean="0">
                        <a:solidFill>
                          <a:schemeClr val="accent3">
                            <a:lumMod val="25000"/>
                          </a:schemeClr>
                        </a:solidFill>
                        <a:latin typeface="Cambria Math" panose="02040503050406030204" pitchFamily="18" charset="0"/>
                      </a:rPr>
                      <m:t>80</m:t>
                    </m:r>
                  </m:oMath>
                </a14:m>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Recall = </a:t>
                </a:r>
                <a14:m>
                  <m:oMath xmlns:m="http://schemas.openxmlformats.org/officeDocument/2006/math">
                    <m:f>
                      <m:fPr>
                        <m:ctrlPr>
                          <a:rPr lang="en-US" sz="2200" i="1" smtClean="0">
                            <a:solidFill>
                              <a:schemeClr val="accent3">
                                <a:lumMod val="25000"/>
                              </a:schemeClr>
                            </a:solidFill>
                            <a:latin typeface="Cambria Math" panose="02040503050406030204" pitchFamily="18" charset="0"/>
                          </a:rPr>
                        </m:ctrlPr>
                      </m:fPr>
                      <m:num>
                        <m:r>
                          <a:rPr lang="en-US" sz="2200" b="0" i="1" smtClean="0">
                            <a:solidFill>
                              <a:schemeClr val="accent3">
                                <a:lumMod val="25000"/>
                              </a:schemeClr>
                            </a:solidFill>
                            <a:latin typeface="Cambria Math" panose="02040503050406030204" pitchFamily="18" charset="0"/>
                          </a:rPr>
                          <m:t>12</m:t>
                        </m:r>
                      </m:num>
                      <m:den>
                        <m:r>
                          <a:rPr lang="en-US" sz="2200" b="0" i="1" smtClean="0">
                            <a:solidFill>
                              <a:schemeClr val="accent3">
                                <a:lumMod val="25000"/>
                              </a:schemeClr>
                            </a:solidFill>
                            <a:latin typeface="Cambria Math" panose="02040503050406030204" pitchFamily="18" charset="0"/>
                          </a:rPr>
                          <m:t>12</m:t>
                        </m:r>
                        <m:r>
                          <a:rPr lang="en-US" sz="2200" b="0" i="1" smtClean="0">
                            <a:solidFill>
                              <a:schemeClr val="accent3">
                                <a:lumMod val="25000"/>
                              </a:schemeClr>
                            </a:solidFill>
                            <a:latin typeface="Cambria Math" panose="02040503050406030204" pitchFamily="18" charset="0"/>
                          </a:rPr>
                          <m:t>+</m:t>
                        </m:r>
                        <m:r>
                          <a:rPr lang="en-US" sz="2200" b="0" i="1" smtClean="0">
                            <a:solidFill>
                              <a:schemeClr val="accent3">
                                <a:lumMod val="25000"/>
                              </a:schemeClr>
                            </a:solidFill>
                            <a:latin typeface="Cambria Math" panose="02040503050406030204" pitchFamily="18" charset="0"/>
                          </a:rPr>
                          <m:t>0</m:t>
                        </m:r>
                      </m:den>
                    </m:f>
                    <m:r>
                      <a:rPr lang="en-US" sz="2200" b="0" i="1" smtClean="0">
                        <a:solidFill>
                          <a:schemeClr val="accent3">
                            <a:lumMod val="25000"/>
                          </a:schemeClr>
                        </a:solidFill>
                        <a:latin typeface="Cambria Math" panose="02040503050406030204" pitchFamily="18" charset="0"/>
                      </a:rPr>
                      <m:t>=</m:t>
                    </m:r>
                    <m:r>
                      <a:rPr lang="en-US" sz="2200" b="0" i="1" smtClean="0">
                        <a:solidFill>
                          <a:schemeClr val="accent3">
                            <a:lumMod val="25000"/>
                          </a:schemeClr>
                        </a:solidFill>
                        <a:latin typeface="Cambria Math" panose="02040503050406030204" pitchFamily="18" charset="0"/>
                      </a:rPr>
                      <m:t>1</m:t>
                    </m:r>
                    <m:r>
                      <a:rPr lang="en-US" sz="2200" b="0" i="1" smtClean="0">
                        <a:solidFill>
                          <a:schemeClr val="accent3">
                            <a:lumMod val="25000"/>
                          </a:schemeClr>
                        </a:solidFill>
                        <a:latin typeface="Cambria Math" panose="02040503050406030204" pitchFamily="18" charset="0"/>
                      </a:rPr>
                      <m:t>.</m:t>
                    </m:r>
                    <m:r>
                      <a:rPr lang="en-US" sz="2200" b="0" i="1" smtClean="0">
                        <a:solidFill>
                          <a:schemeClr val="accent3">
                            <a:lumMod val="25000"/>
                          </a:schemeClr>
                        </a:solidFill>
                        <a:latin typeface="Cambria Math" panose="02040503050406030204" pitchFamily="18" charset="0"/>
                      </a:rPr>
                      <m:t>00</m:t>
                    </m:r>
                    <m:r>
                      <a:rPr lang="en-US" sz="2200" b="0" i="1" smtClean="0">
                        <a:solidFill>
                          <a:schemeClr val="accent3">
                            <a:lumMod val="25000"/>
                          </a:schemeClr>
                        </a:solidFill>
                        <a:latin typeface="Cambria Math" panose="02040503050406030204" pitchFamily="18" charset="0"/>
                      </a:rPr>
                      <m:t> </m:t>
                    </m:r>
                  </m:oMath>
                </a14:m>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F1 score = </a:t>
                </a:r>
                <a14:m>
                  <m:oMath xmlns:m="http://schemas.openxmlformats.org/officeDocument/2006/math">
                    <m:f>
                      <m:fPr>
                        <m:ctrlPr>
                          <a:rPr lang="en-US" sz="2200" i="1" smtClean="0">
                            <a:solidFill>
                              <a:schemeClr val="accent3">
                                <a:lumMod val="25000"/>
                              </a:schemeClr>
                            </a:solidFill>
                            <a:latin typeface="Cambria Math" panose="02040503050406030204" pitchFamily="18" charset="0"/>
                          </a:rPr>
                        </m:ctrlPr>
                      </m:fPr>
                      <m:num>
                        <m:r>
                          <a:rPr lang="en-US" sz="2200" b="0" i="1" smtClean="0">
                            <a:solidFill>
                              <a:schemeClr val="accent3">
                                <a:lumMod val="25000"/>
                              </a:schemeClr>
                            </a:solidFill>
                            <a:latin typeface="Cambria Math" panose="02040503050406030204" pitchFamily="18" charset="0"/>
                          </a:rPr>
                          <m:t>12</m:t>
                        </m:r>
                      </m:num>
                      <m:den>
                        <m:r>
                          <a:rPr lang="en-US" sz="2200" b="0" i="1" smtClean="0">
                            <a:solidFill>
                              <a:schemeClr val="accent3">
                                <a:lumMod val="25000"/>
                              </a:schemeClr>
                            </a:solidFill>
                            <a:latin typeface="Cambria Math" panose="02040503050406030204" pitchFamily="18" charset="0"/>
                          </a:rPr>
                          <m:t>12</m:t>
                        </m:r>
                        <m:r>
                          <a:rPr lang="en-US" sz="2200" b="0" i="1" smtClean="0">
                            <a:solidFill>
                              <a:schemeClr val="accent3">
                                <a:lumMod val="25000"/>
                              </a:schemeClr>
                            </a:solidFill>
                            <a:latin typeface="Cambria Math" panose="02040503050406030204" pitchFamily="18" charset="0"/>
                          </a:rPr>
                          <m:t>+</m:t>
                        </m:r>
                        <m:f>
                          <m:fPr>
                            <m:ctrlPr>
                              <a:rPr lang="en-US" sz="2200" i="1">
                                <a:solidFill>
                                  <a:schemeClr val="accent3">
                                    <a:lumMod val="25000"/>
                                  </a:schemeClr>
                                </a:solidFill>
                                <a:latin typeface="Cambria Math" panose="02040503050406030204" pitchFamily="18" charset="0"/>
                              </a:rPr>
                            </m:ctrlPr>
                          </m:fPr>
                          <m:num>
                            <m:r>
                              <a:rPr lang="en-US" sz="2200" i="1">
                                <a:solidFill>
                                  <a:schemeClr val="accent3">
                                    <a:lumMod val="25000"/>
                                  </a:schemeClr>
                                </a:solidFill>
                                <a:latin typeface="Cambria Math" panose="02040503050406030204" pitchFamily="18" charset="0"/>
                              </a:rPr>
                              <m:t>1</m:t>
                            </m:r>
                          </m:num>
                          <m:den>
                            <m:r>
                              <a:rPr lang="en-US" sz="2200" b="0" i="1" smtClean="0">
                                <a:solidFill>
                                  <a:schemeClr val="accent3">
                                    <a:lumMod val="25000"/>
                                  </a:schemeClr>
                                </a:solidFill>
                                <a:latin typeface="Cambria Math" panose="02040503050406030204" pitchFamily="18" charset="0"/>
                              </a:rPr>
                              <m:t>2</m:t>
                            </m:r>
                          </m:den>
                        </m:f>
                        <m:r>
                          <a:rPr lang="en-US" sz="2200" b="0" i="1" smtClean="0">
                            <a:solidFill>
                              <a:schemeClr val="accent3">
                                <a:lumMod val="25000"/>
                              </a:schemeClr>
                            </a:solidFill>
                            <a:latin typeface="Cambria Math" panose="02040503050406030204" pitchFamily="18" charset="0"/>
                          </a:rPr>
                          <m:t> (</m:t>
                        </m:r>
                        <m:r>
                          <a:rPr lang="en-US" sz="2200" b="0" i="1" smtClean="0">
                            <a:solidFill>
                              <a:schemeClr val="accent3">
                                <a:lumMod val="25000"/>
                              </a:schemeClr>
                            </a:solidFill>
                            <a:latin typeface="Cambria Math" panose="02040503050406030204" pitchFamily="18" charset="0"/>
                          </a:rPr>
                          <m:t>3</m:t>
                        </m:r>
                        <m:r>
                          <a:rPr lang="en-US" sz="2200" b="0" i="1" smtClean="0">
                            <a:solidFill>
                              <a:schemeClr val="accent3">
                                <a:lumMod val="25000"/>
                              </a:schemeClr>
                            </a:solidFill>
                            <a:latin typeface="Cambria Math" panose="02040503050406030204" pitchFamily="18" charset="0"/>
                          </a:rPr>
                          <m:t>+</m:t>
                        </m:r>
                        <m:r>
                          <a:rPr lang="en-US" sz="2200" b="0" i="1" smtClean="0">
                            <a:solidFill>
                              <a:schemeClr val="accent3">
                                <a:lumMod val="25000"/>
                              </a:schemeClr>
                            </a:solidFill>
                            <a:latin typeface="Cambria Math" panose="02040503050406030204" pitchFamily="18" charset="0"/>
                          </a:rPr>
                          <m:t>0</m:t>
                        </m:r>
                        <m:r>
                          <a:rPr lang="en-US" sz="2200" b="0" i="1" smtClean="0">
                            <a:solidFill>
                              <a:schemeClr val="accent3">
                                <a:lumMod val="25000"/>
                              </a:schemeClr>
                            </a:solidFill>
                            <a:latin typeface="Cambria Math" panose="02040503050406030204" pitchFamily="18" charset="0"/>
                          </a:rPr>
                          <m:t>)</m:t>
                        </m:r>
                      </m:den>
                    </m:f>
                    <m:r>
                      <a:rPr lang="en-US" sz="2200" b="0" i="1" smtClean="0">
                        <a:solidFill>
                          <a:schemeClr val="accent3">
                            <a:lumMod val="25000"/>
                          </a:schemeClr>
                        </a:solidFill>
                        <a:latin typeface="Cambria Math" panose="02040503050406030204" pitchFamily="18" charset="0"/>
                      </a:rPr>
                      <m:t>=</m:t>
                    </m:r>
                    <m:r>
                      <a:rPr lang="en-US" sz="2200" b="0" i="1" smtClean="0">
                        <a:solidFill>
                          <a:schemeClr val="accent3">
                            <a:lumMod val="25000"/>
                          </a:schemeClr>
                        </a:solidFill>
                        <a:latin typeface="Cambria Math" panose="02040503050406030204" pitchFamily="18" charset="0"/>
                      </a:rPr>
                      <m:t>0</m:t>
                    </m:r>
                    <m:r>
                      <a:rPr lang="en-US" sz="2200" b="0" i="1" smtClean="0">
                        <a:solidFill>
                          <a:schemeClr val="accent3">
                            <a:lumMod val="25000"/>
                          </a:schemeClr>
                        </a:solidFill>
                        <a:latin typeface="Cambria Math" panose="02040503050406030204" pitchFamily="18" charset="0"/>
                      </a:rPr>
                      <m:t>.</m:t>
                    </m:r>
                    <m:r>
                      <a:rPr lang="en-US" sz="2200" b="0" i="1" smtClean="0">
                        <a:solidFill>
                          <a:schemeClr val="accent3">
                            <a:lumMod val="25000"/>
                          </a:schemeClr>
                        </a:solidFill>
                        <a:latin typeface="Cambria Math" panose="02040503050406030204" pitchFamily="18" charset="0"/>
                      </a:rPr>
                      <m:t>89</m:t>
                    </m:r>
                    <m:r>
                      <a:rPr lang="en-US" sz="2200" b="0" i="1" smtClean="0">
                        <a:solidFill>
                          <a:schemeClr val="accent3">
                            <a:lumMod val="25000"/>
                          </a:schemeClr>
                        </a:solidFill>
                        <a:latin typeface="Cambria Math" panose="02040503050406030204" pitchFamily="18" charset="0"/>
                      </a:rPr>
                      <m:t> </m:t>
                    </m:r>
                  </m:oMath>
                </a14:m>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models have high sensitivity. The major problem is false positives.</a:t>
                </a:r>
              </a:p>
            </p:txBody>
          </p:sp>
        </mc:Choice>
        <mc:Fallback xmlns="">
          <p:sp>
            <p:nvSpPr>
              <p:cNvPr id="5" name="Content Placeholder 4">
                <a:extLst>
                  <a:ext uri="{FF2B5EF4-FFF2-40B4-BE49-F238E27FC236}">
                    <a16:creationId xmlns:a16="http://schemas.microsoft.com/office/drawing/2014/main" id="{1B07C49E-AFFC-EC46-8930-E4D428F5F943}"/>
                  </a:ext>
                </a:extLst>
              </p:cNvPr>
              <p:cNvSpPr>
                <a:spLocks noGrp="1" noRot="1" noChangeAspect="1" noMove="1" noResize="1" noEditPoints="1" noAdjustHandles="1" noChangeArrowheads="1" noChangeShapeType="1" noTextEdit="1"/>
              </p:cNvSpPr>
              <p:nvPr>
                <p:ph type="body" sz="half" idx="4294967295"/>
              </p:nvPr>
            </p:nvSpPr>
            <p:spPr>
              <a:xfrm>
                <a:off x="770011" y="1474003"/>
                <a:ext cx="4934103" cy="4953208"/>
              </a:xfrm>
              <a:prstGeom prst="rect">
                <a:avLst/>
              </a:prstGeom>
              <a:blipFill>
                <a:blip r:embed="rId3"/>
                <a:stretch>
                  <a:fillRect l="-1358" t="-862" r="-2346"/>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Hình ảnh 2">
            <a:extLst>
              <a:ext uri="{FF2B5EF4-FFF2-40B4-BE49-F238E27FC236}">
                <a16:creationId xmlns:a16="http://schemas.microsoft.com/office/drawing/2014/main" id="{78FA02DD-0F46-F1C1-99B9-8596EA253651}"/>
              </a:ext>
            </a:extLst>
          </p:cNvPr>
          <p:cNvPicPr>
            <a:picLocks noChangeAspect="1"/>
          </p:cNvPicPr>
          <p:nvPr/>
        </p:nvPicPr>
        <p:blipFill>
          <a:blip r:embed="rId4"/>
          <a:stretch>
            <a:fillRect/>
          </a:stretch>
        </p:blipFill>
        <p:spPr>
          <a:xfrm>
            <a:off x="5889171" y="1474002"/>
            <a:ext cx="5396440" cy="390999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91903"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Decision Tree, SVM, KNN, and Logistic Regression models achieve the similar prediction accuracy. Decision Tree performs better in term of best score.</a:t>
            </a:r>
          </a:p>
          <a:p>
            <a:pPr algn="just">
              <a:lnSpc>
                <a:spcPct val="100000"/>
              </a:lnSpc>
              <a:spcBef>
                <a:spcPts val="1400"/>
              </a:spcBef>
            </a:pPr>
            <a:r>
              <a:rPr lang="en-US" sz="2200" dirty="0">
                <a:solidFill>
                  <a:schemeClr val="accent3">
                    <a:lumMod val="25000"/>
                  </a:schemeClr>
                </a:solidFill>
                <a:latin typeface="Abadi" panose="020B0604020104020204" pitchFamily="34" charset="0"/>
              </a:rPr>
              <a:t>Medium-lift boosters perform better than small-lift boosters.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success rates increase over time as SpaceX gradually improves their technologies.</a:t>
            </a:r>
          </a:p>
          <a:p>
            <a:pPr algn="just">
              <a:lnSpc>
                <a:spcPct val="100000"/>
              </a:lnSpc>
              <a:spcBef>
                <a:spcPts val="1400"/>
              </a:spcBef>
            </a:pPr>
            <a:r>
              <a:rPr lang="en-US" sz="2200" dirty="0">
                <a:solidFill>
                  <a:schemeClr val="accent3">
                    <a:lumMod val="25000"/>
                  </a:schemeClr>
                </a:solidFill>
                <a:latin typeface="Abadi" panose="020B0604020104020204" pitchFamily="34" charset="0"/>
              </a:rPr>
              <a:t>KSC LC 39A had the highest success launches ratio among all the sites. </a:t>
            </a:r>
          </a:p>
          <a:p>
            <a:pPr algn="just">
              <a:lnSpc>
                <a:spcPct val="100000"/>
              </a:lnSpc>
              <a:spcBef>
                <a:spcPts val="1400"/>
              </a:spcBef>
            </a:pPr>
            <a:r>
              <a:rPr lang="en-US" sz="2200" dirty="0">
                <a:solidFill>
                  <a:schemeClr val="accent3">
                    <a:lumMod val="25000"/>
                  </a:schemeClr>
                </a:solidFill>
                <a:latin typeface="Abadi" panose="020B0604020104020204" pitchFamily="34" charset="0"/>
              </a:rPr>
              <a:t>Orbit GEO, HEO, SSO, ES L1 has 100 percent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Requesting data from API and web-scrapping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Cleaning and standardizing data before determining training labels.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Four classification models have been built using training/testing sample and evaluated to determine the best performer.</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400" y="1792287"/>
            <a:ext cx="4194999" cy="4206876"/>
          </a:xfrm>
          <a:prstGeom prst="rect">
            <a:avLst/>
          </a:prstGeom>
        </p:spPr>
        <p:txBody>
          <a:bodyPr/>
          <a:lstStyle/>
          <a:p>
            <a:pPr marL="0" indent="0" algn="just">
              <a:lnSpc>
                <a:spcPct val="100000"/>
              </a:lnSpc>
              <a:spcBef>
                <a:spcPts val="1400"/>
              </a:spcBef>
              <a:buNone/>
            </a:pPr>
            <a:r>
              <a:rPr lang="en-US" sz="2200" dirty="0">
                <a:solidFill>
                  <a:schemeClr val="tx1">
                    <a:lumMod val="75000"/>
                    <a:lumOff val="25000"/>
                  </a:schemeClr>
                </a:solidFill>
                <a:latin typeface="Abadi"/>
              </a:rPr>
              <a:t>Launch data is gathered from the SpaceX REST API and web scrapped from Wikipedia</a:t>
            </a:r>
          </a:p>
          <a:p>
            <a:pPr marL="0" indent="0" algn="just">
              <a:lnSpc>
                <a:spcPct val="100000"/>
              </a:lnSpc>
              <a:spcBef>
                <a:spcPts val="1400"/>
              </a:spcBef>
              <a:buNone/>
            </a:pPr>
            <a:r>
              <a:rPr lang="en-US" sz="2200" dirty="0">
                <a:solidFill>
                  <a:schemeClr val="tx1">
                    <a:lumMod val="75000"/>
                    <a:lumOff val="25000"/>
                  </a:schemeClr>
                </a:solidFill>
                <a:latin typeface="Abadi"/>
              </a:rPr>
              <a:t>Collected data includes: time, sites, booster, launch and landing specifications, mission and outcome.</a:t>
            </a:r>
            <a:endParaRPr lang="en-US" sz="2200" i="0" dirty="0">
              <a:effectLst/>
              <a:latin typeface="-apple-system"/>
              <a:hlinkClick r:id="rId4"/>
            </a:endParaRPr>
          </a:p>
          <a:p>
            <a:pPr marL="0" indent="0" algn="just">
              <a:lnSpc>
                <a:spcPct val="100000"/>
              </a:lnSpc>
              <a:spcBef>
                <a:spcPts val="1400"/>
              </a:spcBef>
              <a:buNone/>
            </a:pPr>
            <a:endParaRPr lang="en-US" sz="2400" dirty="0">
              <a:latin typeface="-apple-system"/>
              <a:hlinkClick r:id="rId4"/>
            </a:endParaRPr>
          </a:p>
          <a:p>
            <a:pPr algn="just">
              <a:lnSpc>
                <a:spcPct val="100000"/>
              </a:lnSpc>
              <a:spcBef>
                <a:spcPts val="1400"/>
              </a:spcBef>
            </a:pPr>
            <a:endParaRPr lang="en-US" sz="1400" b="1" i="0" dirty="0">
              <a:effectLst/>
              <a:latin typeface="-apple-system"/>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gn="just">
              <a:buNone/>
            </a:pP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8" name="Content Placeholder 4">
            <a:extLst>
              <a:ext uri="{FF2B5EF4-FFF2-40B4-BE49-F238E27FC236}">
                <a16:creationId xmlns:a16="http://schemas.microsoft.com/office/drawing/2014/main" id="{E881A094-80BB-895F-D338-4CD6ABB84992}"/>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pSp>
        <p:nvGrpSpPr>
          <p:cNvPr id="10" name="Nhóm 9">
            <a:extLst>
              <a:ext uri="{FF2B5EF4-FFF2-40B4-BE49-F238E27FC236}">
                <a16:creationId xmlns:a16="http://schemas.microsoft.com/office/drawing/2014/main" id="{CBAC3966-C077-2AA5-3C36-D922141822E6}"/>
              </a:ext>
            </a:extLst>
          </p:cNvPr>
          <p:cNvGrpSpPr/>
          <p:nvPr/>
        </p:nvGrpSpPr>
        <p:grpSpPr>
          <a:xfrm>
            <a:off x="6096000" y="2068830"/>
            <a:ext cx="5092702" cy="3721203"/>
            <a:chOff x="0" y="0"/>
            <a:chExt cx="5318760" cy="3721203"/>
          </a:xfrm>
        </p:grpSpPr>
        <p:sp>
          <p:nvSpPr>
            <p:cNvPr id="18" name="Hình chữ nhật 17">
              <a:extLst>
                <a:ext uri="{FF2B5EF4-FFF2-40B4-BE49-F238E27FC236}">
                  <a16:creationId xmlns:a16="http://schemas.microsoft.com/office/drawing/2014/main" id="{09F22FDB-99D7-E143-B348-19A95F7C485B}"/>
                </a:ext>
              </a:extLst>
            </p:cNvPr>
            <p:cNvSpPr/>
            <p:nvPr/>
          </p:nvSpPr>
          <p:spPr>
            <a:xfrm>
              <a:off x="0" y="15240"/>
              <a:ext cx="2354580" cy="58674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dirty="0">
                  <a:effectLst/>
                  <a:ea typeface="DengXian" panose="02010600030101010101" pitchFamily="2" charset="-122"/>
                  <a:cs typeface="Times New Roman" panose="02020603050405020304" pitchFamily="18" charset="0"/>
                </a:rPr>
                <a:t>SPACEX REST API request</a:t>
              </a:r>
              <a:endParaRPr lang="en-US" sz="1100" dirty="0">
                <a:effectLst/>
                <a:ea typeface="DengXian" panose="02010600030101010101" pitchFamily="2" charset="-122"/>
                <a:cs typeface="Times New Roman" panose="02020603050405020304" pitchFamily="18" charset="0"/>
              </a:endParaRPr>
            </a:p>
          </p:txBody>
        </p:sp>
        <p:sp>
          <p:nvSpPr>
            <p:cNvPr id="19" name="Hình chữ nhật 18">
              <a:extLst>
                <a:ext uri="{FF2B5EF4-FFF2-40B4-BE49-F238E27FC236}">
                  <a16:creationId xmlns:a16="http://schemas.microsoft.com/office/drawing/2014/main" id="{2C92F459-78E8-19B9-EA3B-85C7AD2A1002}"/>
                </a:ext>
              </a:extLst>
            </p:cNvPr>
            <p:cNvSpPr/>
            <p:nvPr/>
          </p:nvSpPr>
          <p:spPr>
            <a:xfrm>
              <a:off x="2933700" y="0"/>
              <a:ext cx="2354580" cy="58674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dirty="0">
                  <a:effectLst/>
                  <a:ea typeface="DengXian" panose="02010600030101010101" pitchFamily="2" charset="-122"/>
                  <a:cs typeface="Times New Roman" panose="02020603050405020304" pitchFamily="18" charset="0"/>
                </a:rPr>
                <a:t>Get HTML response from Wikipedia</a:t>
              </a:r>
              <a:endParaRPr lang="en-US" sz="1100" dirty="0">
                <a:effectLst/>
                <a:ea typeface="DengXian" panose="02010600030101010101" pitchFamily="2" charset="-122"/>
                <a:cs typeface="Times New Roman" panose="02020603050405020304" pitchFamily="18" charset="0"/>
              </a:endParaRPr>
            </a:p>
          </p:txBody>
        </p:sp>
        <p:sp>
          <p:nvSpPr>
            <p:cNvPr id="20" name="Hình chữ nhật 19">
              <a:extLst>
                <a:ext uri="{FF2B5EF4-FFF2-40B4-BE49-F238E27FC236}">
                  <a16:creationId xmlns:a16="http://schemas.microsoft.com/office/drawing/2014/main" id="{942DD4DC-F96C-76BE-0431-83D730652121}"/>
                </a:ext>
              </a:extLst>
            </p:cNvPr>
            <p:cNvSpPr/>
            <p:nvPr/>
          </p:nvSpPr>
          <p:spPr>
            <a:xfrm>
              <a:off x="1013460" y="3134463"/>
              <a:ext cx="3268980" cy="58674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a:effectLst/>
                  <a:ea typeface="DengXian" panose="02010600030101010101" pitchFamily="2" charset="-122"/>
                  <a:cs typeface="Times New Roman" panose="02020603050405020304" pitchFamily="18" charset="0"/>
                </a:rPr>
                <a:t>Data Frame</a:t>
              </a:r>
              <a:endParaRPr lang="en-US" sz="1100">
                <a:effectLst/>
                <a:ea typeface="DengXian" panose="02010600030101010101" pitchFamily="2" charset="-122"/>
                <a:cs typeface="Times New Roman" panose="02020603050405020304" pitchFamily="18" charset="0"/>
              </a:endParaRPr>
            </a:p>
          </p:txBody>
        </p:sp>
        <p:sp>
          <p:nvSpPr>
            <p:cNvPr id="21" name="Hình chữ nhật 20">
              <a:extLst>
                <a:ext uri="{FF2B5EF4-FFF2-40B4-BE49-F238E27FC236}">
                  <a16:creationId xmlns:a16="http://schemas.microsoft.com/office/drawing/2014/main" id="{6CC20DD4-D29C-8F13-6A0E-D48B28E5F559}"/>
                </a:ext>
              </a:extLst>
            </p:cNvPr>
            <p:cNvSpPr/>
            <p:nvPr/>
          </p:nvSpPr>
          <p:spPr>
            <a:xfrm>
              <a:off x="0" y="1021080"/>
              <a:ext cx="2354580" cy="58674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800" dirty="0">
                  <a:effectLst/>
                  <a:ea typeface="DengXian" panose="02010600030101010101" pitchFamily="2" charset="-122"/>
                  <a:cs typeface="Times New Roman" panose="02020603050405020304" pitchFamily="18" charset="0"/>
                </a:rPr>
                <a:t>JSON tables</a:t>
              </a:r>
              <a:endParaRPr lang="en-US" sz="1100" dirty="0">
                <a:effectLst/>
                <a:ea typeface="DengXian" panose="02010600030101010101" pitchFamily="2" charset="-122"/>
                <a:cs typeface="Times New Roman" panose="02020603050405020304" pitchFamily="18" charset="0"/>
              </a:endParaRPr>
            </a:p>
          </p:txBody>
        </p:sp>
        <p:sp>
          <p:nvSpPr>
            <p:cNvPr id="22" name="Hình chữ nhật 21">
              <a:extLst>
                <a:ext uri="{FF2B5EF4-FFF2-40B4-BE49-F238E27FC236}">
                  <a16:creationId xmlns:a16="http://schemas.microsoft.com/office/drawing/2014/main" id="{F8FE205A-0DF3-8749-A926-6FA14620B3B3}"/>
                </a:ext>
              </a:extLst>
            </p:cNvPr>
            <p:cNvSpPr/>
            <p:nvPr/>
          </p:nvSpPr>
          <p:spPr>
            <a:xfrm>
              <a:off x="2964180" y="1028700"/>
              <a:ext cx="2354580" cy="58674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dirty="0">
                  <a:effectLst/>
                  <a:ea typeface="DengXian" panose="02010600030101010101" pitchFamily="2" charset="-122"/>
                  <a:cs typeface="Times New Roman" panose="02020603050405020304" pitchFamily="18" charset="0"/>
                </a:rPr>
                <a:t>Extract by </a:t>
              </a:r>
              <a:r>
                <a:rPr lang="en-US" sz="1600" dirty="0" err="1">
                  <a:effectLst/>
                  <a:ea typeface="DengXian" panose="02010600030101010101" pitchFamily="2" charset="-122"/>
                  <a:cs typeface="Times New Roman" panose="02020603050405020304" pitchFamily="18" charset="0"/>
                </a:rPr>
                <a:t>BeautifulSoup</a:t>
              </a:r>
              <a:endParaRPr lang="en-US" sz="1100" dirty="0">
                <a:effectLst/>
                <a:ea typeface="DengXian" panose="02010600030101010101" pitchFamily="2" charset="-122"/>
                <a:cs typeface="Times New Roman" panose="02020603050405020304" pitchFamily="18" charset="0"/>
              </a:endParaRPr>
            </a:p>
          </p:txBody>
        </p:sp>
        <p:sp>
          <p:nvSpPr>
            <p:cNvPr id="23" name="Hình chữ nhật 22">
              <a:extLst>
                <a:ext uri="{FF2B5EF4-FFF2-40B4-BE49-F238E27FC236}">
                  <a16:creationId xmlns:a16="http://schemas.microsoft.com/office/drawing/2014/main" id="{7C8A047C-0718-22D1-BEF2-2BA405015083}"/>
                </a:ext>
              </a:extLst>
            </p:cNvPr>
            <p:cNvSpPr/>
            <p:nvPr/>
          </p:nvSpPr>
          <p:spPr>
            <a:xfrm>
              <a:off x="0" y="2065020"/>
              <a:ext cx="2354580" cy="58674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dirty="0">
                  <a:ea typeface="DengXian" panose="02010600030101010101" pitchFamily="2" charset="-122"/>
                  <a:cs typeface="Times New Roman" panose="02020603050405020304" pitchFamily="18" charset="0"/>
                </a:rPr>
                <a:t>.c</a:t>
              </a:r>
              <a:r>
                <a:rPr lang="en-US" sz="1600" dirty="0">
                  <a:effectLst/>
                  <a:ea typeface="DengXian" panose="02010600030101010101" pitchFamily="2" charset="-122"/>
                  <a:cs typeface="Times New Roman" panose="02020603050405020304" pitchFamily="18" charset="0"/>
                </a:rPr>
                <a:t>sv file</a:t>
              </a:r>
              <a:endParaRPr lang="en-US" sz="1100" dirty="0">
                <a:effectLst/>
                <a:ea typeface="DengXian" panose="02010600030101010101" pitchFamily="2" charset="-122"/>
                <a:cs typeface="Times New Roman" panose="02020603050405020304" pitchFamily="18" charset="0"/>
              </a:endParaRPr>
            </a:p>
          </p:txBody>
        </p:sp>
        <p:sp>
          <p:nvSpPr>
            <p:cNvPr id="25" name="Hình chữ nhật 24">
              <a:extLst>
                <a:ext uri="{FF2B5EF4-FFF2-40B4-BE49-F238E27FC236}">
                  <a16:creationId xmlns:a16="http://schemas.microsoft.com/office/drawing/2014/main" id="{5B18708C-079A-F5F8-3200-634E9BC6EDD3}"/>
                </a:ext>
              </a:extLst>
            </p:cNvPr>
            <p:cNvSpPr/>
            <p:nvPr/>
          </p:nvSpPr>
          <p:spPr>
            <a:xfrm>
              <a:off x="2964180" y="2065020"/>
              <a:ext cx="2354580" cy="58674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dirty="0">
                  <a:effectLst/>
                  <a:ea typeface="DengXian" panose="02010600030101010101" pitchFamily="2" charset="-122"/>
                  <a:cs typeface="Times New Roman" panose="02020603050405020304" pitchFamily="18" charset="0"/>
                </a:rPr>
                <a:t>.csv file</a:t>
              </a:r>
              <a:endParaRPr lang="en-US" sz="1100" dirty="0">
                <a:effectLst/>
                <a:ea typeface="DengXian" panose="02010600030101010101" pitchFamily="2" charset="-122"/>
                <a:cs typeface="Times New Roman" panose="02020603050405020304" pitchFamily="18" charset="0"/>
              </a:endParaRPr>
            </a:p>
          </p:txBody>
        </p:sp>
      </p:grpSp>
      <p:grpSp>
        <p:nvGrpSpPr>
          <p:cNvPr id="32" name="Nhóm 31">
            <a:extLst>
              <a:ext uri="{FF2B5EF4-FFF2-40B4-BE49-F238E27FC236}">
                <a16:creationId xmlns:a16="http://schemas.microsoft.com/office/drawing/2014/main" id="{E77AA1AC-62EC-4215-BBE0-D50120399F6D}"/>
              </a:ext>
            </a:extLst>
          </p:cNvPr>
          <p:cNvGrpSpPr/>
          <p:nvPr/>
        </p:nvGrpSpPr>
        <p:grpSpPr>
          <a:xfrm>
            <a:off x="7104934" y="2730588"/>
            <a:ext cx="297118" cy="274041"/>
            <a:chOff x="741041" y="2669619"/>
            <a:chExt cx="165012" cy="141059"/>
          </a:xfrm>
        </p:grpSpPr>
        <p:sp>
          <p:nvSpPr>
            <p:cNvPr id="33" name="Mũi tên: Phải 32">
              <a:extLst>
                <a:ext uri="{FF2B5EF4-FFF2-40B4-BE49-F238E27FC236}">
                  <a16:creationId xmlns:a16="http://schemas.microsoft.com/office/drawing/2014/main" id="{902174F7-A668-D62F-9F38-B688D98ED61E}"/>
                </a:ext>
              </a:extLst>
            </p:cNvPr>
            <p:cNvSpPr/>
            <p:nvPr/>
          </p:nvSpPr>
          <p:spPr>
            <a:xfrm rot="5400000">
              <a:off x="753017" y="2657643"/>
              <a:ext cx="141059" cy="16501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34" name="Mũi tên: Phải 4">
              <a:extLst>
                <a:ext uri="{FF2B5EF4-FFF2-40B4-BE49-F238E27FC236}">
                  <a16:creationId xmlns:a16="http://schemas.microsoft.com/office/drawing/2014/main" id="{D04EFC8C-712F-E423-4A1A-EF33C3F4FDE7}"/>
                </a:ext>
              </a:extLst>
            </p:cNvPr>
            <p:cNvSpPr txBox="1"/>
            <p:nvPr/>
          </p:nvSpPr>
          <p:spPr>
            <a:xfrm>
              <a:off x="774043" y="2669619"/>
              <a:ext cx="99008" cy="987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p:txBody>
        </p:sp>
      </p:grpSp>
      <p:grpSp>
        <p:nvGrpSpPr>
          <p:cNvPr id="35" name="Nhóm 34">
            <a:extLst>
              <a:ext uri="{FF2B5EF4-FFF2-40B4-BE49-F238E27FC236}">
                <a16:creationId xmlns:a16="http://schemas.microsoft.com/office/drawing/2014/main" id="{A4E4A1A7-0B58-257D-D6A0-1966F9F3E10B}"/>
              </a:ext>
            </a:extLst>
          </p:cNvPr>
          <p:cNvGrpSpPr/>
          <p:nvPr/>
        </p:nvGrpSpPr>
        <p:grpSpPr>
          <a:xfrm>
            <a:off x="7074694" y="3808341"/>
            <a:ext cx="297118" cy="274041"/>
            <a:chOff x="741041" y="2669619"/>
            <a:chExt cx="165012" cy="141059"/>
          </a:xfrm>
        </p:grpSpPr>
        <p:sp>
          <p:nvSpPr>
            <p:cNvPr id="36" name="Mũi tên: Phải 35">
              <a:extLst>
                <a:ext uri="{FF2B5EF4-FFF2-40B4-BE49-F238E27FC236}">
                  <a16:creationId xmlns:a16="http://schemas.microsoft.com/office/drawing/2014/main" id="{033672E3-F504-261A-4054-6ACF83DCCFEA}"/>
                </a:ext>
              </a:extLst>
            </p:cNvPr>
            <p:cNvSpPr/>
            <p:nvPr/>
          </p:nvSpPr>
          <p:spPr>
            <a:xfrm rot="5400000">
              <a:off x="753017" y="2657643"/>
              <a:ext cx="141059" cy="16501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37" name="Mũi tên: Phải 4">
              <a:extLst>
                <a:ext uri="{FF2B5EF4-FFF2-40B4-BE49-F238E27FC236}">
                  <a16:creationId xmlns:a16="http://schemas.microsoft.com/office/drawing/2014/main" id="{E67C3087-DCA7-FF72-C002-4F9BC466E4CE}"/>
                </a:ext>
              </a:extLst>
            </p:cNvPr>
            <p:cNvSpPr txBox="1"/>
            <p:nvPr/>
          </p:nvSpPr>
          <p:spPr>
            <a:xfrm>
              <a:off x="774043" y="2669619"/>
              <a:ext cx="99008" cy="987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p:txBody>
        </p:sp>
      </p:grpSp>
      <p:grpSp>
        <p:nvGrpSpPr>
          <p:cNvPr id="38" name="Nhóm 37">
            <a:extLst>
              <a:ext uri="{FF2B5EF4-FFF2-40B4-BE49-F238E27FC236}">
                <a16:creationId xmlns:a16="http://schemas.microsoft.com/office/drawing/2014/main" id="{169C77AF-1F48-646D-99B0-0AE7DF1297A6}"/>
              </a:ext>
            </a:extLst>
          </p:cNvPr>
          <p:cNvGrpSpPr/>
          <p:nvPr/>
        </p:nvGrpSpPr>
        <p:grpSpPr>
          <a:xfrm>
            <a:off x="7575436" y="4857142"/>
            <a:ext cx="297118" cy="274041"/>
            <a:chOff x="741041" y="2669619"/>
            <a:chExt cx="165012" cy="141059"/>
          </a:xfrm>
        </p:grpSpPr>
        <p:sp>
          <p:nvSpPr>
            <p:cNvPr id="39" name="Mũi tên: Phải 38">
              <a:extLst>
                <a:ext uri="{FF2B5EF4-FFF2-40B4-BE49-F238E27FC236}">
                  <a16:creationId xmlns:a16="http://schemas.microsoft.com/office/drawing/2014/main" id="{4914CD29-7B39-9043-5051-B1BD9C13D503}"/>
                </a:ext>
              </a:extLst>
            </p:cNvPr>
            <p:cNvSpPr/>
            <p:nvPr/>
          </p:nvSpPr>
          <p:spPr>
            <a:xfrm rot="5400000">
              <a:off x="753017" y="2657643"/>
              <a:ext cx="141059" cy="16501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0" name="Mũi tên: Phải 4">
              <a:extLst>
                <a:ext uri="{FF2B5EF4-FFF2-40B4-BE49-F238E27FC236}">
                  <a16:creationId xmlns:a16="http://schemas.microsoft.com/office/drawing/2014/main" id="{81FD9FA5-E90E-0FB3-67A7-56E072763953}"/>
                </a:ext>
              </a:extLst>
            </p:cNvPr>
            <p:cNvSpPr txBox="1"/>
            <p:nvPr/>
          </p:nvSpPr>
          <p:spPr>
            <a:xfrm>
              <a:off x="774043" y="2669619"/>
              <a:ext cx="99008" cy="987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p:txBody>
        </p:sp>
      </p:grpSp>
      <p:grpSp>
        <p:nvGrpSpPr>
          <p:cNvPr id="41" name="Nhóm 40">
            <a:extLst>
              <a:ext uri="{FF2B5EF4-FFF2-40B4-BE49-F238E27FC236}">
                <a16:creationId xmlns:a16="http://schemas.microsoft.com/office/drawing/2014/main" id="{9C9EABF1-DE2C-05FD-29BD-3C6D46AACB48}"/>
              </a:ext>
            </a:extLst>
          </p:cNvPr>
          <p:cNvGrpSpPr/>
          <p:nvPr/>
        </p:nvGrpSpPr>
        <p:grpSpPr>
          <a:xfrm>
            <a:off x="9491321" y="4824921"/>
            <a:ext cx="297118" cy="274041"/>
            <a:chOff x="741041" y="2669619"/>
            <a:chExt cx="165012" cy="141059"/>
          </a:xfrm>
        </p:grpSpPr>
        <p:sp>
          <p:nvSpPr>
            <p:cNvPr id="42" name="Mũi tên: Phải 41">
              <a:extLst>
                <a:ext uri="{FF2B5EF4-FFF2-40B4-BE49-F238E27FC236}">
                  <a16:creationId xmlns:a16="http://schemas.microsoft.com/office/drawing/2014/main" id="{117C051F-4378-F4BE-1BCF-B824C95AD33D}"/>
                </a:ext>
              </a:extLst>
            </p:cNvPr>
            <p:cNvSpPr/>
            <p:nvPr/>
          </p:nvSpPr>
          <p:spPr>
            <a:xfrm rot="5400000">
              <a:off x="753017" y="2657643"/>
              <a:ext cx="141059" cy="16501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3" name="Mũi tên: Phải 4">
              <a:extLst>
                <a:ext uri="{FF2B5EF4-FFF2-40B4-BE49-F238E27FC236}">
                  <a16:creationId xmlns:a16="http://schemas.microsoft.com/office/drawing/2014/main" id="{E17E200D-A5D6-02A6-DE54-9B576827E2CC}"/>
                </a:ext>
              </a:extLst>
            </p:cNvPr>
            <p:cNvSpPr txBox="1"/>
            <p:nvPr/>
          </p:nvSpPr>
          <p:spPr>
            <a:xfrm>
              <a:off x="774043" y="2669619"/>
              <a:ext cx="99008" cy="987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p:txBody>
        </p:sp>
      </p:grpSp>
      <p:grpSp>
        <p:nvGrpSpPr>
          <p:cNvPr id="46" name="Nhóm 45">
            <a:extLst>
              <a:ext uri="{FF2B5EF4-FFF2-40B4-BE49-F238E27FC236}">
                <a16:creationId xmlns:a16="http://schemas.microsoft.com/office/drawing/2014/main" id="{EE9FFB9F-96D6-C3F0-F635-ABAC0ED9380A}"/>
              </a:ext>
            </a:extLst>
          </p:cNvPr>
          <p:cNvGrpSpPr/>
          <p:nvPr/>
        </p:nvGrpSpPr>
        <p:grpSpPr>
          <a:xfrm>
            <a:off x="10032265" y="3767234"/>
            <a:ext cx="297118" cy="274041"/>
            <a:chOff x="741041" y="2669619"/>
            <a:chExt cx="165012" cy="141059"/>
          </a:xfrm>
        </p:grpSpPr>
        <p:sp>
          <p:nvSpPr>
            <p:cNvPr id="47" name="Mũi tên: Phải 46">
              <a:extLst>
                <a:ext uri="{FF2B5EF4-FFF2-40B4-BE49-F238E27FC236}">
                  <a16:creationId xmlns:a16="http://schemas.microsoft.com/office/drawing/2014/main" id="{124016F0-7147-23B9-F9C5-ED2FA616899A}"/>
                </a:ext>
              </a:extLst>
            </p:cNvPr>
            <p:cNvSpPr/>
            <p:nvPr/>
          </p:nvSpPr>
          <p:spPr>
            <a:xfrm rot="5400000">
              <a:off x="753017" y="2657643"/>
              <a:ext cx="141059" cy="16501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8" name="Mũi tên: Phải 4">
              <a:extLst>
                <a:ext uri="{FF2B5EF4-FFF2-40B4-BE49-F238E27FC236}">
                  <a16:creationId xmlns:a16="http://schemas.microsoft.com/office/drawing/2014/main" id="{AAFCFEAF-119E-AE8E-AF09-2E98B048A777}"/>
                </a:ext>
              </a:extLst>
            </p:cNvPr>
            <p:cNvSpPr txBox="1"/>
            <p:nvPr/>
          </p:nvSpPr>
          <p:spPr>
            <a:xfrm>
              <a:off x="774043" y="2669619"/>
              <a:ext cx="99008" cy="987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p:txBody>
        </p:sp>
      </p:grpSp>
      <p:grpSp>
        <p:nvGrpSpPr>
          <p:cNvPr id="49" name="Nhóm 48">
            <a:extLst>
              <a:ext uri="{FF2B5EF4-FFF2-40B4-BE49-F238E27FC236}">
                <a16:creationId xmlns:a16="http://schemas.microsoft.com/office/drawing/2014/main" id="{D4B34A59-1C0E-D029-E5C8-78A6FD61C768}"/>
              </a:ext>
            </a:extLst>
          </p:cNvPr>
          <p:cNvGrpSpPr/>
          <p:nvPr/>
        </p:nvGrpSpPr>
        <p:grpSpPr>
          <a:xfrm>
            <a:off x="10032264" y="2730589"/>
            <a:ext cx="297118" cy="274041"/>
            <a:chOff x="741041" y="2669619"/>
            <a:chExt cx="165012" cy="141059"/>
          </a:xfrm>
        </p:grpSpPr>
        <p:sp>
          <p:nvSpPr>
            <p:cNvPr id="50" name="Mũi tên: Phải 49">
              <a:extLst>
                <a:ext uri="{FF2B5EF4-FFF2-40B4-BE49-F238E27FC236}">
                  <a16:creationId xmlns:a16="http://schemas.microsoft.com/office/drawing/2014/main" id="{99E6F69F-5914-B9F4-229A-CE5DEA6A9868}"/>
                </a:ext>
              </a:extLst>
            </p:cNvPr>
            <p:cNvSpPr/>
            <p:nvPr/>
          </p:nvSpPr>
          <p:spPr>
            <a:xfrm rot="5400000">
              <a:off x="753017" y="2657643"/>
              <a:ext cx="141059" cy="16501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51" name="Mũi tên: Phải 4">
              <a:extLst>
                <a:ext uri="{FF2B5EF4-FFF2-40B4-BE49-F238E27FC236}">
                  <a16:creationId xmlns:a16="http://schemas.microsoft.com/office/drawing/2014/main" id="{E6D009A6-0BAC-597B-409B-1803C8FB1DD2}"/>
                </a:ext>
              </a:extLst>
            </p:cNvPr>
            <p:cNvSpPr txBox="1"/>
            <p:nvPr/>
          </p:nvSpPr>
          <p:spPr>
            <a:xfrm>
              <a:off x="774043" y="2669619"/>
              <a:ext cx="99008" cy="987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p:txBody>
        </p:sp>
      </p:gr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3740376" cy="4225347"/>
          </a:xfrm>
          <a:prstGeom prst="rect">
            <a:avLst/>
          </a:prstGeom>
        </p:spPr>
        <p:txBody>
          <a:bodyPr vert="horz" lIns="91440" tIns="45720" rIns="91440" bIns="45720" rtlCol="0" anchor="t">
            <a:normAutofit/>
          </a:bodyPr>
          <a:lstStyle/>
          <a:p>
            <a:pPr algn="just">
              <a:lnSpc>
                <a:spcPct val="100000"/>
              </a:lnSpc>
              <a:spcBef>
                <a:spcPts val="1400"/>
              </a:spcBef>
            </a:pPr>
            <a:r>
              <a:rPr lang="en-US" sz="2400" i="0" dirty="0">
                <a:solidFill>
                  <a:schemeClr val="tx1">
                    <a:lumMod val="85000"/>
                    <a:lumOff val="15000"/>
                  </a:schemeClr>
                </a:solidFill>
                <a:effectLst/>
                <a:latin typeface="Abadi" panose="020B0604020104020204" pitchFamily="34" charset="0"/>
              </a:rPr>
              <a:t>Data is request from the SpaceX API and then normalized</a:t>
            </a:r>
            <a:endParaRPr lang="en-US" sz="2400" i="0" dirty="0">
              <a:solidFill>
                <a:schemeClr val="tx1">
                  <a:lumMod val="85000"/>
                  <a:lumOff val="15000"/>
                </a:schemeClr>
              </a:solidFill>
              <a:effectLst/>
              <a:latin typeface="Abadi" panose="020B0604020104020204" pitchFamily="34" charset="0"/>
              <a:hlinkClick r:id="rId3">
                <a:extLst>
                  <a:ext uri="{A12FA001-AC4F-418D-AE19-62706E023703}">
                    <ahyp:hlinkClr xmlns:ahyp="http://schemas.microsoft.com/office/drawing/2018/hyperlinkcolor" val="tx"/>
                  </a:ext>
                </a:extLst>
              </a:hlinkClick>
            </a:endParaRPr>
          </a:p>
          <a:p>
            <a:pPr>
              <a:lnSpc>
                <a:spcPct val="100000"/>
              </a:lnSpc>
              <a:spcBef>
                <a:spcPts val="1400"/>
              </a:spcBef>
            </a:pPr>
            <a:r>
              <a:rPr lang="en-US" sz="2400" i="0" dirty="0">
                <a:solidFill>
                  <a:srgbClr val="0563C1"/>
                </a:solidFill>
                <a:effectLst/>
                <a:latin typeface="-apple-system"/>
                <a:hlinkClick r:id="rId3">
                  <a:extLst>
                    <a:ext uri="{A12FA001-AC4F-418D-AE19-62706E023703}">
                      <ahyp:hlinkClr xmlns:ahyp="http://schemas.microsoft.com/office/drawing/2018/hyperlinkcolor" val="tx"/>
                    </a:ext>
                  </a:extLst>
                </a:hlinkClick>
              </a:rPr>
              <a:t>Notebook</a:t>
            </a:r>
            <a:endParaRPr lang="en-US" sz="2400" i="0" dirty="0">
              <a:effectLst/>
              <a:latin typeface="-apple-system"/>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Content Placeholder 4">
            <a:extLst>
              <a:ext uri="{FF2B5EF4-FFF2-40B4-BE49-F238E27FC236}">
                <a16:creationId xmlns:a16="http://schemas.microsoft.com/office/drawing/2014/main" id="{3D801A85-C999-AA7B-CE7D-5942FEB8D16C}"/>
              </a:ext>
            </a:extLst>
          </p:cNvPr>
          <p:cNvSpPr txBox="1">
            <a:spLocks/>
          </p:cNvSpPr>
          <p:nvPr/>
        </p:nvSpPr>
        <p:spPr>
          <a:xfrm>
            <a:off x="5812971" y="1818698"/>
            <a:ext cx="5472639"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2" name="Sơ đồ 1">
            <a:extLst>
              <a:ext uri="{FF2B5EF4-FFF2-40B4-BE49-F238E27FC236}">
                <a16:creationId xmlns:a16="http://schemas.microsoft.com/office/drawing/2014/main" id="{04E4CED7-CC4C-F3F9-4B70-185DF3FBEA09}"/>
              </a:ext>
            </a:extLst>
          </p:cNvPr>
          <p:cNvGraphicFramePr/>
          <p:nvPr>
            <p:extLst>
              <p:ext uri="{D42A27DB-BD31-4B8C-83A1-F6EECF244321}">
                <p14:modId xmlns:p14="http://schemas.microsoft.com/office/powerpoint/2010/main" val="1312931953"/>
              </p:ext>
            </p:extLst>
          </p:nvPr>
        </p:nvGraphicFramePr>
        <p:xfrm>
          <a:off x="5812971" y="1818698"/>
          <a:ext cx="5472639" cy="42253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76160" cy="4233285"/>
          </a:xfrm>
          <a:prstGeom prst="rect">
            <a:avLst/>
          </a:prstGeom>
        </p:spPr>
        <p:txBody>
          <a:bodyPr lIns="91440" tIns="45720" rIns="91440" bIns="45720" anchor="t">
            <a:noAutofit/>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Falcon 9 launch records in HTML tables are extracted from Wikipedia ‘</a:t>
            </a:r>
            <a:r>
              <a:rPr lang="en-US" sz="2400" b="0" i="0" dirty="0">
                <a:latin typeface="Abadi" panose="020B0604020104020204" pitchFamily="34" charset="0"/>
              </a:rPr>
              <a:t>Falcon9 Launches’ </a:t>
            </a:r>
            <a:r>
              <a:rPr lang="en-US" sz="2400" dirty="0">
                <a:solidFill>
                  <a:schemeClr val="accent3">
                    <a:lumMod val="25000"/>
                  </a:schemeClr>
                </a:solidFill>
                <a:latin typeface="Abadi" panose="020B0604020104020204" pitchFamily="34" charset="0"/>
              </a:rPr>
              <a:t>page, then convert to data frame.  </a:t>
            </a:r>
          </a:p>
          <a:p>
            <a:pPr>
              <a:lnSpc>
                <a:spcPct val="100000"/>
              </a:lnSpc>
              <a:spcBef>
                <a:spcPts val="1400"/>
              </a:spcBef>
            </a:pPr>
            <a:r>
              <a:rPr lang="en-US" sz="2400" dirty="0">
                <a:solidFill>
                  <a:schemeClr val="accent3">
                    <a:lumMod val="25000"/>
                  </a:schemeClr>
                </a:solidFill>
                <a:latin typeface="Abadi" panose="020B0604020104020204" pitchFamily="34" charset="0"/>
                <a:hlinkClick r:id="rId4"/>
              </a:rPr>
              <a:t>Notebook</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hlinkClick r:id="rId5"/>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9" name="Diagram 8">
            <a:extLst>
              <a:ext uri="{FF2B5EF4-FFF2-40B4-BE49-F238E27FC236}">
                <a16:creationId xmlns:a16="http://schemas.microsoft.com/office/drawing/2014/main" id="{9DCEB712-C490-BC5B-89EB-5BABB2186B66}"/>
              </a:ext>
            </a:extLst>
          </p:cNvPr>
          <p:cNvGraphicFramePr/>
          <p:nvPr>
            <p:extLst>
              <p:ext uri="{D42A27DB-BD31-4B8C-83A1-F6EECF244321}">
                <p14:modId xmlns:p14="http://schemas.microsoft.com/office/powerpoint/2010/main" val="3670907132"/>
              </p:ext>
            </p:extLst>
          </p:nvPr>
        </p:nvGraphicFramePr>
        <p:xfrm>
          <a:off x="5910262" y="1792288"/>
          <a:ext cx="5460999" cy="420687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3801</TotalTime>
  <Words>1907</Words>
  <Application>Microsoft Office PowerPoint</Application>
  <PresentationFormat>Màn hình rộng</PresentationFormat>
  <Paragraphs>249</Paragraphs>
  <Slides>48</Slides>
  <Notes>9</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48</vt:i4>
      </vt:variant>
    </vt:vector>
  </HeadingPairs>
  <TitlesOfParts>
    <vt:vector size="59" baseType="lpstr">
      <vt:lpstr>-apple-system</vt:lpstr>
      <vt:lpstr>DengXian</vt:lpstr>
      <vt:lpstr>IBM Plex Mono Text</vt:lpstr>
      <vt:lpstr>Abadi</vt:lpstr>
      <vt:lpstr>Arial</vt:lpstr>
      <vt:lpstr>Calibri</vt:lpstr>
      <vt:lpstr>Calibri Light</vt:lpstr>
      <vt:lpstr>Cambria Math</vt:lpstr>
      <vt:lpstr>Courier New</vt:lpstr>
      <vt:lpstr>IBM Plex Mono SemiBold</vt:lpstr>
      <vt:lpstr>Custom Design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linhmm.211@gmail.com</cp:lastModifiedBy>
  <cp:revision>222</cp:revision>
  <dcterms:created xsi:type="dcterms:W3CDTF">2021-04-29T18:58:34Z</dcterms:created>
  <dcterms:modified xsi:type="dcterms:W3CDTF">2022-07-12T15:51:35Z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